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06C5482-CEFA-3CFD-A8A7-FC408736DB66}"/>
              </a:ext>
            </a:extLst>
          </p:cNvPr>
          <p:cNvSpPr txBox="1"/>
          <p:nvPr/>
        </p:nvSpPr>
        <p:spPr>
          <a:xfrm>
            <a:off x="9980023" y="561703"/>
            <a:ext cx="1541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2025</a:t>
            </a:r>
            <a:r>
              <a:rPr kumimoji="1" lang="ja-JP" altLang="en-US" dirty="0"/>
              <a:t>年度</a:t>
            </a:r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フードフェスタ</a:t>
            </a:r>
            <a:r>
              <a:rPr kumimoji="1" lang="en-US" altLang="ja-JP" dirty="0"/>
              <a:t>2025</a:t>
            </a:r>
          </a:p>
          <a:p>
            <a:r>
              <a:rPr lang="ja-JP" altLang="en-US" dirty="0"/>
              <a:t>開催日程</a:t>
            </a:r>
            <a:endParaRPr lang="en-US" altLang="ja-JP" dirty="0"/>
          </a:p>
          <a:p>
            <a:pPr lvl="1"/>
            <a:r>
              <a:rPr lang="en-US" altLang="ja-JP" dirty="0"/>
              <a:t>2025</a:t>
            </a:r>
            <a:r>
              <a:rPr lang="ja-JP" altLang="en-US" dirty="0"/>
              <a:t>年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日～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endParaRPr lang="en-US" altLang="ja-JP" dirty="0"/>
          </a:p>
          <a:p>
            <a:r>
              <a:rPr kumimoji="1" lang="ja-JP" altLang="en-US" dirty="0"/>
              <a:t>開催時間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10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</a:p>
          <a:p>
            <a:r>
              <a:rPr lang="ja-JP" altLang="en-US" dirty="0"/>
              <a:t>開催場所</a:t>
            </a:r>
            <a:endParaRPr lang="en-US" altLang="ja-JP" dirty="0"/>
          </a:p>
          <a:p>
            <a:pPr lvl="1"/>
            <a:r>
              <a:rPr lang="ja-JP" altLang="en-US" dirty="0"/>
              <a:t>神保町ホール</a:t>
            </a:r>
            <a:endParaRPr lang="en-US" altLang="ja-JP" dirty="0"/>
          </a:p>
          <a:p>
            <a:r>
              <a:rPr kumimoji="1" lang="ja-JP" altLang="en-US" dirty="0"/>
              <a:t>実施内容</a:t>
            </a:r>
            <a:endParaRPr kumimoji="1"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企業展示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講演会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料理体験コーナー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DBD94A-C3B7-485A-9283-6E7F320C8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実施実績①　来場者数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CDFE140-2AD1-434B-A826-439EB416B1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</a:t>
            </a:r>
            <a:r>
              <a:rPr lang="en-US" altLang="ja-JP" dirty="0"/>
              <a:t>	1,860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18</a:t>
            </a:r>
            <a:r>
              <a:rPr lang="ja-JP" altLang="en-US" dirty="0"/>
              <a:t>日</a:t>
            </a:r>
            <a:r>
              <a:rPr lang="en-US" altLang="ja-JP" dirty="0"/>
              <a:t>	2,440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r>
              <a:rPr lang="en-US" altLang="ja-JP" dirty="0"/>
              <a:t>	2,610</a:t>
            </a:r>
            <a:r>
              <a:rPr lang="ja-JP" altLang="en-US" dirty="0"/>
              <a:t>人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合計</a:t>
            </a:r>
            <a:r>
              <a:rPr kumimoji="1" lang="en-US" altLang="ja-JP" dirty="0"/>
              <a:t>	6,910</a:t>
            </a:r>
            <a:r>
              <a:rPr kumimoji="1" lang="ja-JP" altLang="en-US" dirty="0"/>
              <a:t>人</a:t>
            </a:r>
          </a:p>
        </p:txBody>
      </p:sp>
    </p:spTree>
    <p:extLst>
      <p:ext uri="{BB962C8B-B14F-4D97-AF65-F5344CB8AC3E}">
        <p14:creationId xmlns:p14="http://schemas.microsoft.com/office/powerpoint/2010/main" val="1930061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9B158F4-7135-4870-A3FB-8D57844BB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実施実績②　収支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DC98D09-B826-4172-8E16-2CED5DA97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kumimoji="1" lang="ja-JP" altLang="en-US" dirty="0"/>
              <a:t>収入の部</a:t>
            </a:r>
            <a:r>
              <a:rPr kumimoji="1" lang="en-US" altLang="ja-JP" dirty="0"/>
              <a:t>		5,167,000</a:t>
            </a:r>
            <a:r>
              <a:rPr kumimoji="1" lang="ja-JP" altLang="en-US" dirty="0"/>
              <a:t>円</a:t>
            </a:r>
            <a:r>
              <a:rPr kumimoji="1" lang="en-US" altLang="ja-JP" dirty="0"/>
              <a:t>	</a:t>
            </a:r>
          </a:p>
          <a:p>
            <a:pPr>
              <a:lnSpc>
                <a:spcPct val="150000"/>
              </a:lnSpc>
            </a:pPr>
            <a:r>
              <a:rPr lang="ja-JP" altLang="en-US" dirty="0"/>
              <a:t>支出の部</a:t>
            </a:r>
            <a:r>
              <a:rPr lang="en-US" altLang="ja-JP" dirty="0"/>
              <a:t>		4,830,000</a:t>
            </a:r>
            <a:r>
              <a:rPr lang="ja-JP" altLang="en-US" dirty="0"/>
              <a:t>円</a:t>
            </a:r>
            <a:endParaRPr lang="en-US" altLang="ja-JP" dirty="0"/>
          </a:p>
          <a:p>
            <a:pPr>
              <a:lnSpc>
                <a:spcPct val="150000"/>
              </a:lnSpc>
            </a:pPr>
            <a:r>
              <a:rPr kumimoji="1" lang="ja-JP" altLang="en-US" dirty="0"/>
              <a:t>差引収支</a:t>
            </a:r>
            <a:r>
              <a:rPr kumimoji="1" lang="en-US" altLang="ja-JP" dirty="0"/>
              <a:t>		</a:t>
            </a:r>
            <a:r>
              <a:rPr lang="ja-JP" altLang="en-US" dirty="0"/>
              <a:t>   </a:t>
            </a:r>
            <a:r>
              <a:rPr kumimoji="1" lang="en-US" altLang="ja-JP" dirty="0"/>
              <a:t>337,000</a:t>
            </a:r>
            <a:r>
              <a:rPr kumimoji="1" lang="ja-JP" altLang="en-US" dirty="0"/>
              <a:t>円</a:t>
            </a:r>
          </a:p>
        </p:txBody>
      </p:sp>
    </p:spTree>
    <p:extLst>
      <p:ext uri="{BB962C8B-B14F-4D97-AF65-F5344CB8AC3E}">
        <p14:creationId xmlns:p14="http://schemas.microsoft.com/office/powerpoint/2010/main" val="1632572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Office PowerPoint</Application>
  <PresentationFormat>ワイド画面</PresentationFormat>
  <Paragraphs>25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  <vt:lpstr>実施実績①　来場者数</vt:lpstr>
      <vt:lpstr>実施実績②　収支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2022-04-06T12:13:19Z</dcterms:created>
  <dcterms:modified xsi:type="dcterms:W3CDTF">2024-10-30T09:49:23Z</dcterms:modified>
</cp:coreProperties>
</file>