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7"/>
  </p:notesMasterIdLst>
  <p:sldIdLst>
    <p:sldId id="256" r:id="rId2"/>
    <p:sldId id="259" r:id="rId3"/>
    <p:sldId id="261" r:id="rId4"/>
    <p:sldId id="257" r:id="rId5"/>
    <p:sldId id="258"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4B200E-3150-426C-8360-2BFAD45642B4}" v="277" dt="2025-10-31T01:18:16.6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1973" autoAdjust="0"/>
  </p:normalViewPr>
  <p:slideViewPr>
    <p:cSldViewPr snapToGrid="0">
      <p:cViewPr varScale="1">
        <p:scale>
          <a:sx n="110" d="100"/>
          <a:sy n="110" d="100"/>
        </p:scale>
        <p:origin x="76"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none" spc="50" normalizeH="0" baseline="0">
                <a:solidFill>
                  <a:schemeClr val="tx1">
                    <a:lumMod val="65000"/>
                    <a:lumOff val="35000"/>
                  </a:schemeClr>
                </a:solidFill>
                <a:latin typeface="BIZ UDPゴシック" panose="020B0400000000000000" pitchFamily="50" charset="-128"/>
                <a:ea typeface="BIZ UDPゴシック" panose="020B0400000000000000" pitchFamily="50" charset="-128"/>
                <a:cs typeface="+mj-cs"/>
              </a:defRPr>
            </a:pPr>
            <a:r>
              <a:rPr lang="en-US" b="1"/>
              <a:t>1</a:t>
            </a:r>
            <a:r>
              <a:rPr lang="ja-JP" b="1"/>
              <a:t>日の売上金額</a:t>
            </a:r>
          </a:p>
        </c:rich>
      </c:tx>
      <c:overlay val="0"/>
      <c:spPr>
        <a:noFill/>
        <a:ln>
          <a:noFill/>
        </a:ln>
        <a:effectLst/>
      </c:spPr>
      <c:txPr>
        <a:bodyPr rot="0" spcFirstLastPara="1" vertOverflow="ellipsis" vert="horz" wrap="square" anchor="ctr" anchorCtr="1"/>
        <a:lstStyle/>
        <a:p>
          <a:pPr>
            <a:defRPr sz="2128" b="1" i="0" u="none" strike="noStrike" kern="1200" cap="none" spc="50" normalizeH="0" baseline="0">
              <a:solidFill>
                <a:schemeClr val="tx1">
                  <a:lumMod val="65000"/>
                  <a:lumOff val="35000"/>
                </a:schemeClr>
              </a:solidFill>
              <a:latin typeface="BIZ UDPゴシック" panose="020B0400000000000000" pitchFamily="50" charset="-128"/>
              <a:ea typeface="BIZ UDPゴシック" panose="020B0400000000000000" pitchFamily="50" charset="-128"/>
              <a:cs typeface="+mj-cs"/>
            </a:defRPr>
          </a:pPr>
          <a:endParaRPr lang="ja-JP"/>
        </a:p>
      </c:txPr>
    </c:title>
    <c:autoTitleDeleted val="0"/>
    <c:plotArea>
      <c:layout/>
      <c:barChart>
        <c:barDir val="col"/>
        <c:grouping val="clustered"/>
        <c:varyColors val="0"/>
        <c:ser>
          <c:idx val="0"/>
          <c:order val="0"/>
          <c:tx>
            <c:strRef>
              <c:f>Sheet1!$B$1</c:f>
              <c:strCache>
                <c:ptCount val="1"/>
                <c:pt idx="0">
                  <c:v>通常期間</c:v>
                </c:pt>
              </c:strCache>
            </c:strRef>
          </c:tx>
          <c:spPr>
            <a:solidFill>
              <a:schemeClr val="accent6">
                <a:alpha val="70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BIZ UDPゴシック" panose="020B0400000000000000" pitchFamily="50" charset="-128"/>
                      <a:ea typeface="BIZ UDPゴシック" panose="020B0400000000000000" pitchFamily="50" charset="-128"/>
                      <a:cs typeface="+mn-cs"/>
                    </a:defRPr>
                  </a:pPr>
                  <a:endParaRPr lang="ja-JP"/>
                </a:p>
              </c:txPr>
              <c:dLblPos val="inEnd"/>
              <c:showLegendKey val="0"/>
              <c:showVal val="0"/>
              <c:showCatName val="0"/>
              <c:showSerName val="1"/>
              <c:showPercent val="0"/>
              <c:showBubbleSize val="0"/>
              <c:extLst>
                <c:ext xmlns:c16="http://schemas.microsoft.com/office/drawing/2014/chart" uri="{C3380CC4-5D6E-409C-BE32-E72D297353CC}">
                  <c16:uniqueId val="{00000005-FB72-48EF-823C-1481FC733290}"/>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BIZ UDPゴシック" panose="020B0400000000000000" pitchFamily="50" charset="-128"/>
                    <a:ea typeface="BIZ UDPゴシック" panose="020B0400000000000000" pitchFamily="50" charset="-128"/>
                    <a:cs typeface="+mn-cs"/>
                  </a:defRPr>
                </a:pPr>
                <a:endParaRPr lang="ja-JP"/>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c:f>
              <c:strCache>
                <c:ptCount val="1"/>
                <c:pt idx="0">
                  <c:v>売上金額</c:v>
                </c:pt>
              </c:strCache>
            </c:strRef>
          </c:cat>
          <c:val>
            <c:numRef>
              <c:f>Sheet1!$B$2</c:f>
              <c:numCache>
                <c:formatCode>General</c:formatCode>
                <c:ptCount val="1"/>
                <c:pt idx="0">
                  <c:v>1360000</c:v>
                </c:pt>
              </c:numCache>
            </c:numRef>
          </c:val>
          <c:extLst>
            <c:ext xmlns:c16="http://schemas.microsoft.com/office/drawing/2014/chart" uri="{C3380CC4-5D6E-409C-BE32-E72D297353CC}">
              <c16:uniqueId val="{00000000-FB72-48EF-823C-1481FC733290}"/>
            </c:ext>
          </c:extLst>
        </c:ser>
        <c:ser>
          <c:idx val="1"/>
          <c:order val="1"/>
          <c:tx>
            <c:strRef>
              <c:f>Sheet1!$C$1</c:f>
              <c:strCache>
                <c:ptCount val="1"/>
                <c:pt idx="0">
                  <c:v>キャンペーン期間</c:v>
                </c:pt>
              </c:strCache>
            </c:strRef>
          </c:tx>
          <c:spPr>
            <a:solidFill>
              <a:schemeClr val="accent5">
                <a:alpha val="70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bg1"/>
                      </a:solidFill>
                      <a:latin typeface="BIZ UDPゴシック" panose="020B0400000000000000" pitchFamily="50" charset="-128"/>
                      <a:ea typeface="BIZ UDPゴシック" panose="020B0400000000000000" pitchFamily="50" charset="-128"/>
                      <a:cs typeface="+mn-cs"/>
                    </a:defRPr>
                  </a:pPr>
                  <a:endParaRPr lang="ja-JP"/>
                </a:p>
              </c:txPr>
              <c:dLblPos val="inEnd"/>
              <c:showLegendKey val="0"/>
              <c:showVal val="0"/>
              <c:showCatName val="0"/>
              <c:showSerName val="1"/>
              <c:showPercent val="0"/>
              <c:showBubbleSize val="0"/>
              <c:extLst>
                <c:ext xmlns:c15="http://schemas.microsoft.com/office/drawing/2012/chart" uri="{CE6537A1-D6FC-4f65-9D91-7224C49458BB}">
                  <c15:layout>
                    <c:manualLayout>
                      <c:w val="0.32342760333442427"/>
                      <c:h val="0.20681507743469235"/>
                    </c:manualLayout>
                  </c15:layout>
                </c:ext>
                <c:ext xmlns:c16="http://schemas.microsoft.com/office/drawing/2014/chart" uri="{C3380CC4-5D6E-409C-BE32-E72D297353CC}">
                  <c16:uniqueId val="{00000004-FB72-48EF-823C-1481FC73329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BIZ UDPゴシック" panose="020B0400000000000000" pitchFamily="50" charset="-128"/>
                    <a:ea typeface="BIZ UDPゴシック" panose="020B0400000000000000" pitchFamily="50" charset="-128"/>
                    <a:cs typeface="+mn-cs"/>
                  </a:defRPr>
                </a:pPr>
                <a:endParaRPr lang="ja-JP"/>
              </a:p>
            </c:txPr>
            <c:dLblPos val="inEnd"/>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c:f>
              <c:strCache>
                <c:ptCount val="1"/>
                <c:pt idx="0">
                  <c:v>売上金額</c:v>
                </c:pt>
              </c:strCache>
            </c:strRef>
          </c:cat>
          <c:val>
            <c:numRef>
              <c:f>Sheet1!$C$2</c:f>
              <c:numCache>
                <c:formatCode>General</c:formatCode>
                <c:ptCount val="1"/>
                <c:pt idx="0">
                  <c:v>4180000</c:v>
                </c:pt>
              </c:numCache>
            </c:numRef>
          </c:val>
          <c:extLst>
            <c:ext xmlns:c16="http://schemas.microsoft.com/office/drawing/2014/chart" uri="{C3380CC4-5D6E-409C-BE32-E72D297353CC}">
              <c16:uniqueId val="{00000001-FB72-48EF-823C-1481FC733290}"/>
            </c:ext>
          </c:extLst>
        </c:ser>
        <c:dLbls>
          <c:showLegendKey val="0"/>
          <c:showVal val="0"/>
          <c:showCatName val="0"/>
          <c:showSerName val="0"/>
          <c:showPercent val="0"/>
          <c:showBubbleSize val="0"/>
        </c:dLbls>
        <c:gapWidth val="52"/>
        <c:overlap val="-13"/>
        <c:axId val="916932024"/>
        <c:axId val="916935632"/>
      </c:barChart>
      <c:catAx>
        <c:axId val="916932024"/>
        <c:scaling>
          <c:orientation val="minMax"/>
        </c:scaling>
        <c:delete val="1"/>
        <c:axPos val="b"/>
        <c:numFmt formatCode="General" sourceLinked="1"/>
        <c:majorTickMark val="none"/>
        <c:minorTickMark val="none"/>
        <c:tickLblPos val="nextTo"/>
        <c:crossAx val="916935632"/>
        <c:crosses val="autoZero"/>
        <c:auto val="1"/>
        <c:lblAlgn val="ctr"/>
        <c:lblOffset val="100"/>
        <c:noMultiLvlLbl val="0"/>
      </c:catAx>
      <c:valAx>
        <c:axId val="916935632"/>
        <c:scaling>
          <c:orientation val="minMax"/>
        </c:scaling>
        <c:delete val="1"/>
        <c:axPos val="l"/>
        <c:majorGridlines>
          <c:spPr>
            <a:ln w="9525" cap="flat" cmpd="sng" algn="ctr">
              <a:solidFill>
                <a:schemeClr val="bg1">
                  <a:lumMod val="75000"/>
                </a:schemeClr>
              </a:solidFill>
              <a:round/>
            </a:ln>
            <a:effectLst/>
          </c:spPr>
        </c:majorGridlines>
        <c:numFmt formatCode="#,##0_);[Red]\(#,##0\)" sourceLinked="0"/>
        <c:majorTickMark val="none"/>
        <c:minorTickMark val="none"/>
        <c:tickLblPos val="nextTo"/>
        <c:crossAx val="91693202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tx1"/>
    </a:solidFill>
    <a:ln>
      <a:noFill/>
    </a:ln>
    <a:effectLst/>
  </c:spPr>
  <c:txPr>
    <a:bodyPr/>
    <a:lstStyle/>
    <a:p>
      <a:pPr>
        <a:defRPr>
          <a:latin typeface="BIZ UDPゴシック" panose="020B0400000000000000" pitchFamily="50" charset="-128"/>
          <a:ea typeface="BIZ UDPゴシック" panose="020B0400000000000000" pitchFamily="50" charset="-128"/>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DD7B12-BC27-4BD4-8D01-789C70ECCAA0}" type="doc">
      <dgm:prSet loTypeId="urn:microsoft.com/office/officeart/2005/8/layout/lProcess2" loCatId="list" qsTypeId="urn:microsoft.com/office/officeart/2005/8/quickstyle/3d3" qsCatId="3D" csTypeId="urn:microsoft.com/office/officeart/2005/8/colors/accent1_2" csCatId="accent1" phldr="1"/>
      <dgm:spPr/>
      <dgm:t>
        <a:bodyPr/>
        <a:lstStyle/>
        <a:p>
          <a:endParaRPr kumimoji="1" lang="ja-JP" altLang="en-US"/>
        </a:p>
      </dgm:t>
    </dgm:pt>
    <dgm:pt modelId="{77E84D3C-A88D-4344-989F-6F5A8597B7F8}">
      <dgm:prSet custT="1"/>
      <dgm:spPr/>
      <dgm:t>
        <a:bodyPr/>
        <a:lstStyle/>
        <a:p>
          <a:r>
            <a:rPr kumimoji="1" lang="en-US" sz="2000" b="1" dirty="0">
              <a:latin typeface="BIZ UDPゴシック" panose="020B0400000000000000" pitchFamily="50" charset="-128"/>
              <a:ea typeface="BIZ UDPゴシック" panose="020B0400000000000000" pitchFamily="50" charset="-128"/>
            </a:rPr>
            <a:t>5,000</a:t>
          </a:r>
          <a:r>
            <a:rPr kumimoji="1" lang="ja-JP" sz="2000" b="1" dirty="0">
              <a:latin typeface="BIZ UDPゴシック" panose="020B0400000000000000" pitchFamily="50" charset="-128"/>
              <a:ea typeface="BIZ UDPゴシック" panose="020B0400000000000000" pitchFamily="50" charset="-128"/>
            </a:rPr>
            <a:t>円以上</a:t>
          </a:r>
          <a:endParaRPr lang="ja-JP" sz="2000" b="1" dirty="0">
            <a:latin typeface="BIZ UDPゴシック" panose="020B0400000000000000" pitchFamily="50" charset="-128"/>
            <a:ea typeface="BIZ UDPゴシック" panose="020B0400000000000000" pitchFamily="50" charset="-128"/>
          </a:endParaRPr>
        </a:p>
      </dgm:t>
    </dgm:pt>
    <dgm:pt modelId="{838F449E-356F-4906-AA8F-957582115D84}" type="parTrans" cxnId="{FAF64987-95B9-4926-B2A9-E26FA784857E}">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F267ECF1-3A40-4C69-8518-EFC57427EFA7}" type="sibTrans" cxnId="{FAF64987-95B9-4926-B2A9-E26FA784857E}">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4B979712-B897-49D9-A6D6-EAE9D6BA44CD}">
      <dgm:prSet custT="1"/>
      <dgm:spPr/>
      <dgm:t>
        <a:bodyPr/>
        <a:lstStyle/>
        <a:p>
          <a:pPr algn="ctr">
            <a:lnSpc>
              <a:spcPct val="90000"/>
            </a:lnSpc>
            <a:buFontTx/>
            <a:buNone/>
          </a:pPr>
          <a:r>
            <a:rPr kumimoji="1" lang="ja-JP" sz="2400">
              <a:latin typeface="BIZ UDPゴシック" panose="020B0400000000000000" pitchFamily="50" charset="-128"/>
              <a:ea typeface="BIZ UDPゴシック" panose="020B0400000000000000" pitchFamily="50" charset="-128"/>
            </a:rPr>
            <a:t>ポイント</a:t>
          </a:r>
          <a:br>
            <a:rPr kumimoji="1" lang="en-US" altLang="ja-JP" sz="2400">
              <a:latin typeface="BIZ UDPゴシック" panose="020B0400000000000000" pitchFamily="50" charset="-128"/>
              <a:ea typeface="BIZ UDPゴシック" panose="020B0400000000000000" pitchFamily="50" charset="-128"/>
            </a:rPr>
          </a:br>
          <a:r>
            <a:rPr kumimoji="1" lang="en-US" sz="6000" b="1">
              <a:latin typeface="BIZ UDPゴシック" panose="020B0400000000000000" pitchFamily="50" charset="-128"/>
              <a:ea typeface="BIZ UDPゴシック" panose="020B0400000000000000" pitchFamily="50" charset="-128"/>
            </a:rPr>
            <a:t>2</a:t>
          </a:r>
          <a:r>
            <a:rPr kumimoji="1" lang="ja-JP" sz="2400">
              <a:latin typeface="BIZ UDPゴシック" panose="020B0400000000000000" pitchFamily="50" charset="-128"/>
              <a:ea typeface="BIZ UDPゴシック" panose="020B0400000000000000" pitchFamily="50" charset="-128"/>
            </a:rPr>
            <a:t>倍</a:t>
          </a:r>
          <a:endParaRPr lang="ja-JP" sz="2400" dirty="0">
            <a:latin typeface="BIZ UDPゴシック" panose="020B0400000000000000" pitchFamily="50" charset="-128"/>
            <a:ea typeface="BIZ UDPゴシック" panose="020B0400000000000000" pitchFamily="50" charset="-128"/>
          </a:endParaRPr>
        </a:p>
      </dgm:t>
    </dgm:pt>
    <dgm:pt modelId="{6DE100B3-DC10-4968-8167-293A63B95B33}" type="parTrans" cxnId="{BBABB8C7-22FE-423C-B025-D844F57CC45C}">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68B9F62C-56A8-4418-B61C-CA7890A4E651}" type="sibTrans" cxnId="{BBABB8C7-22FE-423C-B025-D844F57CC45C}">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A246103E-F0D4-49E7-B535-8D0A3F84A02C}">
      <dgm:prSet custT="1"/>
      <dgm:spPr/>
      <dgm:t>
        <a:bodyPr/>
        <a:lstStyle/>
        <a:p>
          <a:r>
            <a:rPr kumimoji="1" lang="en-US" sz="2000" b="1" spc="0" dirty="0">
              <a:latin typeface="BIZ UDPゴシック" panose="020B0400000000000000" pitchFamily="50" charset="-128"/>
              <a:ea typeface="BIZ UDPゴシック" panose="020B0400000000000000" pitchFamily="50" charset="-128"/>
            </a:rPr>
            <a:t>10,000</a:t>
          </a:r>
          <a:r>
            <a:rPr kumimoji="1" lang="ja-JP" sz="2000" b="1" spc="0" dirty="0">
              <a:latin typeface="BIZ UDPゴシック" panose="020B0400000000000000" pitchFamily="50" charset="-128"/>
              <a:ea typeface="BIZ UDPゴシック" panose="020B0400000000000000" pitchFamily="50" charset="-128"/>
            </a:rPr>
            <a:t>円以上</a:t>
          </a:r>
          <a:endParaRPr lang="ja-JP" sz="2000" b="1" spc="0" dirty="0">
            <a:latin typeface="BIZ UDPゴシック" panose="020B0400000000000000" pitchFamily="50" charset="-128"/>
            <a:ea typeface="BIZ UDPゴシック" panose="020B0400000000000000" pitchFamily="50" charset="-128"/>
          </a:endParaRPr>
        </a:p>
      </dgm:t>
    </dgm:pt>
    <dgm:pt modelId="{BC79959C-BF89-446B-832F-C705CEF34FD7}" type="parTrans" cxnId="{3A9D0F66-8B5E-4878-A6F6-0D68919D47C6}">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744A74F5-3CFC-4C29-9B69-4E0D1288CA1A}" type="sibTrans" cxnId="{3A9D0F66-8B5E-4878-A6F6-0D68919D47C6}">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E9E5B407-3C5A-4515-82CA-C96DF581238C}">
      <dgm:prSet custT="1"/>
      <dgm:spPr/>
      <dgm:t>
        <a:bodyPr/>
        <a:lstStyle/>
        <a:p>
          <a:pPr algn="ctr">
            <a:buFontTx/>
            <a:buNone/>
          </a:pPr>
          <a:r>
            <a:rPr kumimoji="1" lang="ja-JP" sz="2400" dirty="0">
              <a:latin typeface="BIZ UDPゴシック" panose="020B0400000000000000" pitchFamily="50" charset="-128"/>
              <a:ea typeface="BIZ UDPゴシック" panose="020B0400000000000000" pitchFamily="50" charset="-128"/>
            </a:rPr>
            <a:t>ポイント</a:t>
          </a:r>
          <a:br>
            <a:rPr kumimoji="1" lang="en-US" altLang="ja-JP" sz="2400" dirty="0">
              <a:latin typeface="BIZ UDPゴシック" panose="020B0400000000000000" pitchFamily="50" charset="-128"/>
              <a:ea typeface="BIZ UDPゴシック" panose="020B0400000000000000" pitchFamily="50" charset="-128"/>
            </a:rPr>
          </a:br>
          <a:r>
            <a:rPr kumimoji="1" lang="en-US" altLang="ja-JP" sz="6000" b="1" dirty="0">
              <a:latin typeface="BIZ UDPゴシック" panose="020B0400000000000000" pitchFamily="50" charset="-128"/>
              <a:ea typeface="BIZ UDPゴシック" panose="020B0400000000000000" pitchFamily="50" charset="-128"/>
            </a:rPr>
            <a:t>3</a:t>
          </a:r>
          <a:r>
            <a:rPr kumimoji="1" lang="ja-JP" sz="2400" dirty="0">
              <a:latin typeface="BIZ UDPゴシック" panose="020B0400000000000000" pitchFamily="50" charset="-128"/>
              <a:ea typeface="BIZ UDPゴシック" panose="020B0400000000000000" pitchFamily="50" charset="-128"/>
            </a:rPr>
            <a:t>倍</a:t>
          </a:r>
          <a:endParaRPr lang="ja-JP" sz="2400" dirty="0">
            <a:latin typeface="BIZ UDPゴシック" panose="020B0400000000000000" pitchFamily="50" charset="-128"/>
            <a:ea typeface="BIZ UDPゴシック" panose="020B0400000000000000" pitchFamily="50" charset="-128"/>
          </a:endParaRPr>
        </a:p>
      </dgm:t>
    </dgm:pt>
    <dgm:pt modelId="{8A2F5FBA-4A18-4728-AAE0-78CC566FC746}" type="parTrans" cxnId="{432B70C6-5B20-4439-8278-AADB08B96D92}">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3D991808-2E07-4701-930C-851728D2F63E}" type="sibTrans" cxnId="{432B70C6-5B20-4439-8278-AADB08B96D92}">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B6EC41F3-3953-46AA-99DB-A70BDD1790F7}">
      <dgm:prSet custT="1"/>
      <dgm:spPr/>
      <dgm:t>
        <a:bodyPr/>
        <a:lstStyle/>
        <a:p>
          <a:r>
            <a:rPr kumimoji="1" lang="en-US" sz="2000" b="1" dirty="0">
              <a:latin typeface="BIZ UDPゴシック" panose="020B0400000000000000" pitchFamily="50" charset="-128"/>
              <a:ea typeface="BIZ UDPゴシック" panose="020B0400000000000000" pitchFamily="50" charset="-128"/>
            </a:rPr>
            <a:t>50,000</a:t>
          </a:r>
          <a:r>
            <a:rPr kumimoji="1" lang="ja-JP" sz="2000" b="1" dirty="0">
              <a:latin typeface="BIZ UDPゴシック" panose="020B0400000000000000" pitchFamily="50" charset="-128"/>
              <a:ea typeface="BIZ UDPゴシック" panose="020B0400000000000000" pitchFamily="50" charset="-128"/>
            </a:rPr>
            <a:t>円以上</a:t>
          </a:r>
          <a:endParaRPr lang="ja-JP" sz="2000" b="1" dirty="0">
            <a:latin typeface="BIZ UDPゴシック" panose="020B0400000000000000" pitchFamily="50" charset="-128"/>
            <a:ea typeface="BIZ UDPゴシック" panose="020B0400000000000000" pitchFamily="50" charset="-128"/>
          </a:endParaRPr>
        </a:p>
      </dgm:t>
    </dgm:pt>
    <dgm:pt modelId="{2B3DD456-5CF0-486E-87AF-7E958DF762AE}" type="parTrans" cxnId="{876AB0CF-19CB-4143-9DB6-3453B3E0647D}">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A54CBEDD-434F-4162-BC5E-51167C95C806}" type="sibTrans" cxnId="{876AB0CF-19CB-4143-9DB6-3453B3E0647D}">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50D9B8F4-7FAE-4C64-BED0-F9AB1A4300C8}">
      <dgm:prSet custT="1"/>
      <dgm:spPr/>
      <dgm:t>
        <a:bodyPr/>
        <a:lstStyle/>
        <a:p>
          <a:pPr algn="ctr">
            <a:buFontTx/>
            <a:buNone/>
          </a:pPr>
          <a:r>
            <a:rPr kumimoji="1" lang="ja-JP" sz="2400">
              <a:latin typeface="BIZ UDPゴシック" panose="020B0400000000000000" pitchFamily="50" charset="-128"/>
              <a:ea typeface="BIZ UDPゴシック" panose="020B0400000000000000" pitchFamily="50" charset="-128"/>
            </a:rPr>
            <a:t>ポイント</a:t>
          </a:r>
          <a:br>
            <a:rPr kumimoji="1" lang="en-US" altLang="ja-JP" sz="2400">
              <a:latin typeface="BIZ UDPゴシック" panose="020B0400000000000000" pitchFamily="50" charset="-128"/>
              <a:ea typeface="BIZ UDPゴシック" panose="020B0400000000000000" pitchFamily="50" charset="-128"/>
            </a:rPr>
          </a:br>
          <a:r>
            <a:rPr kumimoji="1" lang="en-US" altLang="ja-JP" sz="6000" b="1">
              <a:latin typeface="BIZ UDPゴシック" panose="020B0400000000000000" pitchFamily="50" charset="-128"/>
              <a:ea typeface="BIZ UDPゴシック" panose="020B0400000000000000" pitchFamily="50" charset="-128"/>
            </a:rPr>
            <a:t>5</a:t>
          </a:r>
          <a:r>
            <a:rPr kumimoji="1" lang="ja-JP" sz="2400">
              <a:latin typeface="BIZ UDPゴシック" panose="020B0400000000000000" pitchFamily="50" charset="-128"/>
              <a:ea typeface="BIZ UDPゴシック" panose="020B0400000000000000" pitchFamily="50" charset="-128"/>
            </a:rPr>
            <a:t>倍</a:t>
          </a:r>
          <a:endParaRPr lang="ja-JP" sz="2400" dirty="0">
            <a:latin typeface="BIZ UDPゴシック" panose="020B0400000000000000" pitchFamily="50" charset="-128"/>
            <a:ea typeface="BIZ UDPゴシック" panose="020B0400000000000000" pitchFamily="50" charset="-128"/>
          </a:endParaRPr>
        </a:p>
      </dgm:t>
    </dgm:pt>
    <dgm:pt modelId="{7D0645DF-25A6-4664-BAEB-1C179011A14B}" type="parTrans" cxnId="{B1EE61A2-F0CB-4C8C-B15D-5F89638DD3E1}">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C6CB4A57-5601-4CB0-A067-A39EBC1524A5}" type="sibTrans" cxnId="{B1EE61A2-F0CB-4C8C-B15D-5F89638DD3E1}">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B98D75AC-2F3F-40D9-8A0E-7AFF58A09202}">
      <dgm:prSet custT="1"/>
      <dgm:spPr/>
      <dgm:t>
        <a:bodyPr/>
        <a:lstStyle/>
        <a:p>
          <a:r>
            <a:rPr kumimoji="1" lang="en-US" sz="2000" b="1" spc="0" dirty="0">
              <a:latin typeface="BIZ UDPゴシック" panose="020B0400000000000000" pitchFamily="50" charset="-128"/>
              <a:ea typeface="BIZ UDPゴシック" panose="020B0400000000000000" pitchFamily="50" charset="-128"/>
            </a:rPr>
            <a:t>100,000</a:t>
          </a:r>
          <a:r>
            <a:rPr kumimoji="1" lang="ja-JP" sz="2000" b="1" spc="0" dirty="0">
              <a:latin typeface="BIZ UDPゴシック" panose="020B0400000000000000" pitchFamily="50" charset="-128"/>
              <a:ea typeface="BIZ UDPゴシック" panose="020B0400000000000000" pitchFamily="50" charset="-128"/>
            </a:rPr>
            <a:t>円以上</a:t>
          </a:r>
          <a:endParaRPr lang="ja-JP" sz="2000" b="1" spc="0" dirty="0">
            <a:latin typeface="BIZ UDPゴシック" panose="020B0400000000000000" pitchFamily="50" charset="-128"/>
            <a:ea typeface="BIZ UDPゴシック" panose="020B0400000000000000" pitchFamily="50" charset="-128"/>
          </a:endParaRPr>
        </a:p>
      </dgm:t>
    </dgm:pt>
    <dgm:pt modelId="{EDE260EF-23A6-472C-AF44-6F19EE23454A}" type="parTrans" cxnId="{E5C2D61E-CBB2-412F-B6BA-03C93E274AC1}">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52CE48D7-0151-4DCA-ADAC-8E40A2BDFFE3}" type="sibTrans" cxnId="{E5C2D61E-CBB2-412F-B6BA-03C93E274AC1}">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6B931582-911E-4D1E-8B1D-70C7D45D212F}">
      <dgm:prSet custT="1"/>
      <dgm:spPr/>
      <dgm:t>
        <a:bodyPr/>
        <a:lstStyle/>
        <a:p>
          <a:pPr algn="ctr">
            <a:buFontTx/>
            <a:buNone/>
          </a:pPr>
          <a:r>
            <a:rPr kumimoji="1" lang="ja-JP" sz="2400">
              <a:latin typeface="BIZ UDPゴシック" panose="020B0400000000000000" pitchFamily="50" charset="-128"/>
              <a:ea typeface="BIZ UDPゴシック" panose="020B0400000000000000" pitchFamily="50" charset="-128"/>
            </a:rPr>
            <a:t>ポイント</a:t>
          </a:r>
          <a:br>
            <a:rPr kumimoji="1" lang="en-US" altLang="ja-JP" sz="2400">
              <a:latin typeface="BIZ UDPゴシック" panose="020B0400000000000000" pitchFamily="50" charset="-128"/>
              <a:ea typeface="BIZ UDPゴシック" panose="020B0400000000000000" pitchFamily="50" charset="-128"/>
            </a:rPr>
          </a:br>
          <a:r>
            <a:rPr kumimoji="1" lang="en-US" sz="6000" b="1">
              <a:latin typeface="BIZ UDPゴシック" panose="020B0400000000000000" pitchFamily="50" charset="-128"/>
              <a:ea typeface="BIZ UDPゴシック" panose="020B0400000000000000" pitchFamily="50" charset="-128"/>
            </a:rPr>
            <a:t>10</a:t>
          </a:r>
          <a:r>
            <a:rPr kumimoji="1" lang="ja-JP" sz="2400">
              <a:latin typeface="BIZ UDPゴシック" panose="020B0400000000000000" pitchFamily="50" charset="-128"/>
              <a:ea typeface="BIZ UDPゴシック" panose="020B0400000000000000" pitchFamily="50" charset="-128"/>
            </a:rPr>
            <a:t>倍</a:t>
          </a:r>
          <a:endParaRPr lang="ja-JP" sz="2400" dirty="0">
            <a:latin typeface="BIZ UDPゴシック" panose="020B0400000000000000" pitchFamily="50" charset="-128"/>
            <a:ea typeface="BIZ UDPゴシック" panose="020B0400000000000000" pitchFamily="50" charset="-128"/>
          </a:endParaRPr>
        </a:p>
      </dgm:t>
    </dgm:pt>
    <dgm:pt modelId="{2B2A1738-E087-4966-9181-EBFDA9B04B64}" type="parTrans" cxnId="{DCB72E5A-EDBE-4B0A-84B0-4F429C03AE3F}">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66836CA0-F895-4121-999A-43AF00EE58E2}" type="sibTrans" cxnId="{DCB72E5A-EDBE-4B0A-84B0-4F429C03AE3F}">
      <dgm:prSet/>
      <dgm:spPr/>
      <dgm:t>
        <a:bodyPr/>
        <a:lstStyle/>
        <a:p>
          <a:endParaRPr kumimoji="1" lang="ja-JP" altLang="en-US" sz="1100">
            <a:latin typeface="BIZ UDPゴシック" panose="020B0400000000000000" pitchFamily="50" charset="-128"/>
            <a:ea typeface="BIZ UDPゴシック" panose="020B0400000000000000" pitchFamily="50" charset="-128"/>
          </a:endParaRPr>
        </a:p>
      </dgm:t>
    </dgm:pt>
    <dgm:pt modelId="{C27F298C-BEDC-474E-80DE-A79BDF3CE096}" type="pres">
      <dgm:prSet presAssocID="{DEDD7B12-BC27-4BD4-8D01-789C70ECCAA0}" presName="theList" presStyleCnt="0">
        <dgm:presLayoutVars>
          <dgm:dir/>
          <dgm:animLvl val="lvl"/>
          <dgm:resizeHandles val="exact"/>
        </dgm:presLayoutVars>
      </dgm:prSet>
      <dgm:spPr/>
    </dgm:pt>
    <dgm:pt modelId="{7132A1F5-0A9B-4F74-BCDA-41A89057CEAD}" type="pres">
      <dgm:prSet presAssocID="{77E84D3C-A88D-4344-989F-6F5A8597B7F8}" presName="compNode" presStyleCnt="0"/>
      <dgm:spPr/>
    </dgm:pt>
    <dgm:pt modelId="{74F98B53-4C7A-4B11-9B3F-7C7281F528E9}" type="pres">
      <dgm:prSet presAssocID="{77E84D3C-A88D-4344-989F-6F5A8597B7F8}" presName="aNode" presStyleLbl="bgShp" presStyleIdx="0" presStyleCnt="4"/>
      <dgm:spPr/>
    </dgm:pt>
    <dgm:pt modelId="{EFE75CC4-27B2-4E3C-BD93-0AF148ED4C6D}" type="pres">
      <dgm:prSet presAssocID="{77E84D3C-A88D-4344-989F-6F5A8597B7F8}" presName="textNode" presStyleLbl="bgShp" presStyleIdx="0" presStyleCnt="4"/>
      <dgm:spPr/>
    </dgm:pt>
    <dgm:pt modelId="{B1A9916C-6F8F-4EDB-84CA-31B7D497D576}" type="pres">
      <dgm:prSet presAssocID="{77E84D3C-A88D-4344-989F-6F5A8597B7F8}" presName="compChildNode" presStyleCnt="0"/>
      <dgm:spPr/>
    </dgm:pt>
    <dgm:pt modelId="{CE2A83C2-31A7-4BE7-9A80-824BE7597B31}" type="pres">
      <dgm:prSet presAssocID="{77E84D3C-A88D-4344-989F-6F5A8597B7F8}" presName="theInnerList" presStyleCnt="0"/>
      <dgm:spPr/>
    </dgm:pt>
    <dgm:pt modelId="{9B1A38A5-5DA5-4332-BCF2-61DEF7DE171B}" type="pres">
      <dgm:prSet presAssocID="{4B979712-B897-49D9-A6D6-EAE9D6BA44CD}" presName="childNode" presStyleLbl="node1" presStyleIdx="0" presStyleCnt="4">
        <dgm:presLayoutVars>
          <dgm:bulletEnabled val="1"/>
        </dgm:presLayoutVars>
      </dgm:prSet>
      <dgm:spPr/>
    </dgm:pt>
    <dgm:pt modelId="{BEB675F0-E292-4564-82CE-013E68A67A37}" type="pres">
      <dgm:prSet presAssocID="{77E84D3C-A88D-4344-989F-6F5A8597B7F8}" presName="aSpace" presStyleCnt="0"/>
      <dgm:spPr/>
    </dgm:pt>
    <dgm:pt modelId="{7B1B8702-F016-4A37-8CA8-88E1F71F7C8C}" type="pres">
      <dgm:prSet presAssocID="{A246103E-F0D4-49E7-B535-8D0A3F84A02C}" presName="compNode" presStyleCnt="0"/>
      <dgm:spPr/>
    </dgm:pt>
    <dgm:pt modelId="{2BEDF4C8-452F-4068-9F5C-9DA565D876B2}" type="pres">
      <dgm:prSet presAssocID="{A246103E-F0D4-49E7-B535-8D0A3F84A02C}" presName="aNode" presStyleLbl="bgShp" presStyleIdx="1" presStyleCnt="4"/>
      <dgm:spPr/>
    </dgm:pt>
    <dgm:pt modelId="{A48E0E60-68F3-4BA5-A469-FE9FA4DEA5B2}" type="pres">
      <dgm:prSet presAssocID="{A246103E-F0D4-49E7-B535-8D0A3F84A02C}" presName="textNode" presStyleLbl="bgShp" presStyleIdx="1" presStyleCnt="4"/>
      <dgm:spPr/>
    </dgm:pt>
    <dgm:pt modelId="{536FCC04-CE26-4D98-942E-D811656C1463}" type="pres">
      <dgm:prSet presAssocID="{A246103E-F0D4-49E7-B535-8D0A3F84A02C}" presName="compChildNode" presStyleCnt="0"/>
      <dgm:spPr/>
    </dgm:pt>
    <dgm:pt modelId="{AEF4FDD9-A639-465B-BA80-2F904248A9E6}" type="pres">
      <dgm:prSet presAssocID="{A246103E-F0D4-49E7-B535-8D0A3F84A02C}" presName="theInnerList" presStyleCnt="0"/>
      <dgm:spPr/>
    </dgm:pt>
    <dgm:pt modelId="{6D5E08FC-00C3-4C69-A3CB-DC81B5E01B03}" type="pres">
      <dgm:prSet presAssocID="{E9E5B407-3C5A-4515-82CA-C96DF581238C}" presName="childNode" presStyleLbl="node1" presStyleIdx="1" presStyleCnt="4">
        <dgm:presLayoutVars>
          <dgm:bulletEnabled val="1"/>
        </dgm:presLayoutVars>
      </dgm:prSet>
      <dgm:spPr/>
    </dgm:pt>
    <dgm:pt modelId="{C55AF4D7-8121-4A35-ACD0-79F12AEB23B6}" type="pres">
      <dgm:prSet presAssocID="{A246103E-F0D4-49E7-B535-8D0A3F84A02C}" presName="aSpace" presStyleCnt="0"/>
      <dgm:spPr/>
    </dgm:pt>
    <dgm:pt modelId="{854C76E4-FC05-429A-8CAF-D828440C9714}" type="pres">
      <dgm:prSet presAssocID="{B6EC41F3-3953-46AA-99DB-A70BDD1790F7}" presName="compNode" presStyleCnt="0"/>
      <dgm:spPr/>
    </dgm:pt>
    <dgm:pt modelId="{D10A3128-BD86-4DDD-BBD1-95136D3B9968}" type="pres">
      <dgm:prSet presAssocID="{B6EC41F3-3953-46AA-99DB-A70BDD1790F7}" presName="aNode" presStyleLbl="bgShp" presStyleIdx="2" presStyleCnt="4"/>
      <dgm:spPr/>
    </dgm:pt>
    <dgm:pt modelId="{609D2914-D6AA-4017-A83E-F28F29EAB8DA}" type="pres">
      <dgm:prSet presAssocID="{B6EC41F3-3953-46AA-99DB-A70BDD1790F7}" presName="textNode" presStyleLbl="bgShp" presStyleIdx="2" presStyleCnt="4"/>
      <dgm:spPr/>
    </dgm:pt>
    <dgm:pt modelId="{D5779BFD-E89C-40C5-9361-B56A67FE194A}" type="pres">
      <dgm:prSet presAssocID="{B6EC41F3-3953-46AA-99DB-A70BDD1790F7}" presName="compChildNode" presStyleCnt="0"/>
      <dgm:spPr/>
    </dgm:pt>
    <dgm:pt modelId="{638F34AF-8F04-43C8-825F-34D0F6A0B39D}" type="pres">
      <dgm:prSet presAssocID="{B6EC41F3-3953-46AA-99DB-A70BDD1790F7}" presName="theInnerList" presStyleCnt="0"/>
      <dgm:spPr/>
    </dgm:pt>
    <dgm:pt modelId="{DEEE1359-10A3-4189-8B40-C4820E05CADC}" type="pres">
      <dgm:prSet presAssocID="{50D9B8F4-7FAE-4C64-BED0-F9AB1A4300C8}" presName="childNode" presStyleLbl="node1" presStyleIdx="2" presStyleCnt="4">
        <dgm:presLayoutVars>
          <dgm:bulletEnabled val="1"/>
        </dgm:presLayoutVars>
      </dgm:prSet>
      <dgm:spPr/>
    </dgm:pt>
    <dgm:pt modelId="{FEC8A4CD-073D-4951-A755-C3A056826ECB}" type="pres">
      <dgm:prSet presAssocID="{B6EC41F3-3953-46AA-99DB-A70BDD1790F7}" presName="aSpace" presStyleCnt="0"/>
      <dgm:spPr/>
    </dgm:pt>
    <dgm:pt modelId="{EFC0E4C0-9B8C-4150-9695-6459DAE29944}" type="pres">
      <dgm:prSet presAssocID="{B98D75AC-2F3F-40D9-8A0E-7AFF58A09202}" presName="compNode" presStyleCnt="0"/>
      <dgm:spPr/>
    </dgm:pt>
    <dgm:pt modelId="{F252F273-5E79-49E6-B58B-F6E677410F37}" type="pres">
      <dgm:prSet presAssocID="{B98D75AC-2F3F-40D9-8A0E-7AFF58A09202}" presName="aNode" presStyleLbl="bgShp" presStyleIdx="3" presStyleCnt="4"/>
      <dgm:spPr/>
    </dgm:pt>
    <dgm:pt modelId="{4DDA390A-B24D-403E-894F-483EB619DC45}" type="pres">
      <dgm:prSet presAssocID="{B98D75AC-2F3F-40D9-8A0E-7AFF58A09202}" presName="textNode" presStyleLbl="bgShp" presStyleIdx="3" presStyleCnt="4"/>
      <dgm:spPr/>
    </dgm:pt>
    <dgm:pt modelId="{31B0347A-1D6E-4496-92B8-991DE5E89C7E}" type="pres">
      <dgm:prSet presAssocID="{B98D75AC-2F3F-40D9-8A0E-7AFF58A09202}" presName="compChildNode" presStyleCnt="0"/>
      <dgm:spPr/>
    </dgm:pt>
    <dgm:pt modelId="{E876D26A-F616-4331-B1F0-F105C75B5DF3}" type="pres">
      <dgm:prSet presAssocID="{B98D75AC-2F3F-40D9-8A0E-7AFF58A09202}" presName="theInnerList" presStyleCnt="0"/>
      <dgm:spPr/>
    </dgm:pt>
    <dgm:pt modelId="{F6EE6D7E-4043-4D09-8EE7-DC1635B581DF}" type="pres">
      <dgm:prSet presAssocID="{6B931582-911E-4D1E-8B1D-70C7D45D212F}" presName="childNode" presStyleLbl="node1" presStyleIdx="3" presStyleCnt="4">
        <dgm:presLayoutVars>
          <dgm:bulletEnabled val="1"/>
        </dgm:presLayoutVars>
      </dgm:prSet>
      <dgm:spPr/>
    </dgm:pt>
  </dgm:ptLst>
  <dgm:cxnLst>
    <dgm:cxn modelId="{EA8ED41B-B008-4AB3-BF4A-898B422F0A33}" type="presOf" srcId="{4B979712-B897-49D9-A6D6-EAE9D6BA44CD}" destId="{9B1A38A5-5DA5-4332-BCF2-61DEF7DE171B}" srcOrd="0" destOrd="0" presId="urn:microsoft.com/office/officeart/2005/8/layout/lProcess2"/>
    <dgm:cxn modelId="{E5C2D61E-CBB2-412F-B6BA-03C93E274AC1}" srcId="{DEDD7B12-BC27-4BD4-8D01-789C70ECCAA0}" destId="{B98D75AC-2F3F-40D9-8A0E-7AFF58A09202}" srcOrd="3" destOrd="0" parTransId="{EDE260EF-23A6-472C-AF44-6F19EE23454A}" sibTransId="{52CE48D7-0151-4DCA-ADAC-8E40A2BDFFE3}"/>
    <dgm:cxn modelId="{4A601220-CABC-40EE-99AA-59A1AFAFF8BB}" type="presOf" srcId="{E9E5B407-3C5A-4515-82CA-C96DF581238C}" destId="{6D5E08FC-00C3-4C69-A3CB-DC81B5E01B03}" srcOrd="0" destOrd="0" presId="urn:microsoft.com/office/officeart/2005/8/layout/lProcess2"/>
    <dgm:cxn modelId="{33FECF25-3F72-4750-84D9-6F30C84E9D81}" type="presOf" srcId="{B98D75AC-2F3F-40D9-8A0E-7AFF58A09202}" destId="{F252F273-5E79-49E6-B58B-F6E677410F37}" srcOrd="0" destOrd="0" presId="urn:microsoft.com/office/officeart/2005/8/layout/lProcess2"/>
    <dgm:cxn modelId="{5E772B36-A5F6-4ED4-B951-C5FF07DE8737}" type="presOf" srcId="{77E84D3C-A88D-4344-989F-6F5A8597B7F8}" destId="{EFE75CC4-27B2-4E3C-BD93-0AF148ED4C6D}" srcOrd="1" destOrd="0" presId="urn:microsoft.com/office/officeart/2005/8/layout/lProcess2"/>
    <dgm:cxn modelId="{EB615336-28DE-4C73-9B77-4831409CB1E2}" type="presOf" srcId="{50D9B8F4-7FAE-4C64-BED0-F9AB1A4300C8}" destId="{DEEE1359-10A3-4189-8B40-C4820E05CADC}" srcOrd="0" destOrd="0" presId="urn:microsoft.com/office/officeart/2005/8/layout/lProcess2"/>
    <dgm:cxn modelId="{3A909142-32EA-49A7-B47B-1B25B47825C9}" type="presOf" srcId="{77E84D3C-A88D-4344-989F-6F5A8597B7F8}" destId="{74F98B53-4C7A-4B11-9B3F-7C7281F528E9}" srcOrd="0" destOrd="0" presId="urn:microsoft.com/office/officeart/2005/8/layout/lProcess2"/>
    <dgm:cxn modelId="{3A9D0F66-8B5E-4878-A6F6-0D68919D47C6}" srcId="{DEDD7B12-BC27-4BD4-8D01-789C70ECCAA0}" destId="{A246103E-F0D4-49E7-B535-8D0A3F84A02C}" srcOrd="1" destOrd="0" parTransId="{BC79959C-BF89-446B-832F-C705CEF34FD7}" sibTransId="{744A74F5-3CFC-4C29-9B69-4E0D1288CA1A}"/>
    <dgm:cxn modelId="{FB28BB47-3FEE-4D43-9759-DAAE3A52D8E4}" type="presOf" srcId="{DEDD7B12-BC27-4BD4-8D01-789C70ECCAA0}" destId="{C27F298C-BEDC-474E-80DE-A79BDF3CE096}" srcOrd="0" destOrd="0" presId="urn:microsoft.com/office/officeart/2005/8/layout/lProcess2"/>
    <dgm:cxn modelId="{4DDE9D75-0941-4F48-BD6D-E307615A0C28}" type="presOf" srcId="{B98D75AC-2F3F-40D9-8A0E-7AFF58A09202}" destId="{4DDA390A-B24D-403E-894F-483EB619DC45}" srcOrd="1" destOrd="0" presId="urn:microsoft.com/office/officeart/2005/8/layout/lProcess2"/>
    <dgm:cxn modelId="{DCB72E5A-EDBE-4B0A-84B0-4F429C03AE3F}" srcId="{B98D75AC-2F3F-40D9-8A0E-7AFF58A09202}" destId="{6B931582-911E-4D1E-8B1D-70C7D45D212F}" srcOrd="0" destOrd="0" parTransId="{2B2A1738-E087-4966-9181-EBFDA9B04B64}" sibTransId="{66836CA0-F895-4121-999A-43AF00EE58E2}"/>
    <dgm:cxn modelId="{FAF64987-95B9-4926-B2A9-E26FA784857E}" srcId="{DEDD7B12-BC27-4BD4-8D01-789C70ECCAA0}" destId="{77E84D3C-A88D-4344-989F-6F5A8597B7F8}" srcOrd="0" destOrd="0" parTransId="{838F449E-356F-4906-AA8F-957582115D84}" sibTransId="{F267ECF1-3A40-4C69-8518-EFC57427EFA7}"/>
    <dgm:cxn modelId="{EDA4948C-939E-49F3-AD14-66DB334887D0}" type="presOf" srcId="{6B931582-911E-4D1E-8B1D-70C7D45D212F}" destId="{F6EE6D7E-4043-4D09-8EE7-DC1635B581DF}" srcOrd="0" destOrd="0" presId="urn:microsoft.com/office/officeart/2005/8/layout/lProcess2"/>
    <dgm:cxn modelId="{B1EE61A2-F0CB-4C8C-B15D-5F89638DD3E1}" srcId="{B6EC41F3-3953-46AA-99DB-A70BDD1790F7}" destId="{50D9B8F4-7FAE-4C64-BED0-F9AB1A4300C8}" srcOrd="0" destOrd="0" parTransId="{7D0645DF-25A6-4664-BAEB-1C179011A14B}" sibTransId="{C6CB4A57-5601-4CB0-A067-A39EBC1524A5}"/>
    <dgm:cxn modelId="{62B346BA-3AF8-449A-85D8-41584BEDCCF3}" type="presOf" srcId="{B6EC41F3-3953-46AA-99DB-A70BDD1790F7}" destId="{D10A3128-BD86-4DDD-BBD1-95136D3B9968}" srcOrd="0" destOrd="0" presId="urn:microsoft.com/office/officeart/2005/8/layout/lProcess2"/>
    <dgm:cxn modelId="{432B70C6-5B20-4439-8278-AADB08B96D92}" srcId="{A246103E-F0D4-49E7-B535-8D0A3F84A02C}" destId="{E9E5B407-3C5A-4515-82CA-C96DF581238C}" srcOrd="0" destOrd="0" parTransId="{8A2F5FBA-4A18-4728-AAE0-78CC566FC746}" sibTransId="{3D991808-2E07-4701-930C-851728D2F63E}"/>
    <dgm:cxn modelId="{BBABB8C7-22FE-423C-B025-D844F57CC45C}" srcId="{77E84D3C-A88D-4344-989F-6F5A8597B7F8}" destId="{4B979712-B897-49D9-A6D6-EAE9D6BA44CD}" srcOrd="0" destOrd="0" parTransId="{6DE100B3-DC10-4968-8167-293A63B95B33}" sibTransId="{68B9F62C-56A8-4418-B61C-CA7890A4E651}"/>
    <dgm:cxn modelId="{804AE4C7-017A-4923-BD3D-1358E17B42EC}" type="presOf" srcId="{B6EC41F3-3953-46AA-99DB-A70BDD1790F7}" destId="{609D2914-D6AA-4017-A83E-F28F29EAB8DA}" srcOrd="1" destOrd="0" presId="urn:microsoft.com/office/officeart/2005/8/layout/lProcess2"/>
    <dgm:cxn modelId="{5974F7CE-FC41-44BB-9F06-C8C7CE30EE93}" type="presOf" srcId="{A246103E-F0D4-49E7-B535-8D0A3F84A02C}" destId="{2BEDF4C8-452F-4068-9F5C-9DA565D876B2}" srcOrd="0" destOrd="0" presId="urn:microsoft.com/office/officeart/2005/8/layout/lProcess2"/>
    <dgm:cxn modelId="{876AB0CF-19CB-4143-9DB6-3453B3E0647D}" srcId="{DEDD7B12-BC27-4BD4-8D01-789C70ECCAA0}" destId="{B6EC41F3-3953-46AA-99DB-A70BDD1790F7}" srcOrd="2" destOrd="0" parTransId="{2B3DD456-5CF0-486E-87AF-7E958DF762AE}" sibTransId="{A54CBEDD-434F-4162-BC5E-51167C95C806}"/>
    <dgm:cxn modelId="{B36C57D8-01A9-4D0D-AF85-2F42093864AB}" type="presOf" srcId="{A246103E-F0D4-49E7-B535-8D0A3F84A02C}" destId="{A48E0E60-68F3-4BA5-A469-FE9FA4DEA5B2}" srcOrd="1" destOrd="0" presId="urn:microsoft.com/office/officeart/2005/8/layout/lProcess2"/>
    <dgm:cxn modelId="{B9BA7818-4086-47C5-B4B5-F32A22434B22}" type="presParOf" srcId="{C27F298C-BEDC-474E-80DE-A79BDF3CE096}" destId="{7132A1F5-0A9B-4F74-BCDA-41A89057CEAD}" srcOrd="0" destOrd="0" presId="urn:microsoft.com/office/officeart/2005/8/layout/lProcess2"/>
    <dgm:cxn modelId="{FD865124-5FCC-4262-A6D5-9AEF8E955697}" type="presParOf" srcId="{7132A1F5-0A9B-4F74-BCDA-41A89057CEAD}" destId="{74F98B53-4C7A-4B11-9B3F-7C7281F528E9}" srcOrd="0" destOrd="0" presId="urn:microsoft.com/office/officeart/2005/8/layout/lProcess2"/>
    <dgm:cxn modelId="{A4B72377-5756-4921-AC13-E50C3C385CD9}" type="presParOf" srcId="{7132A1F5-0A9B-4F74-BCDA-41A89057CEAD}" destId="{EFE75CC4-27B2-4E3C-BD93-0AF148ED4C6D}" srcOrd="1" destOrd="0" presId="urn:microsoft.com/office/officeart/2005/8/layout/lProcess2"/>
    <dgm:cxn modelId="{319AFC39-0C7B-4B13-A1DF-156B657A73E4}" type="presParOf" srcId="{7132A1F5-0A9B-4F74-BCDA-41A89057CEAD}" destId="{B1A9916C-6F8F-4EDB-84CA-31B7D497D576}" srcOrd="2" destOrd="0" presId="urn:microsoft.com/office/officeart/2005/8/layout/lProcess2"/>
    <dgm:cxn modelId="{3ABE2A5E-DF9A-4AE6-A754-FCB328FA18BD}" type="presParOf" srcId="{B1A9916C-6F8F-4EDB-84CA-31B7D497D576}" destId="{CE2A83C2-31A7-4BE7-9A80-824BE7597B31}" srcOrd="0" destOrd="0" presId="urn:microsoft.com/office/officeart/2005/8/layout/lProcess2"/>
    <dgm:cxn modelId="{106FC146-B45A-4FD2-B018-E0C98FFA2BF0}" type="presParOf" srcId="{CE2A83C2-31A7-4BE7-9A80-824BE7597B31}" destId="{9B1A38A5-5DA5-4332-BCF2-61DEF7DE171B}" srcOrd="0" destOrd="0" presId="urn:microsoft.com/office/officeart/2005/8/layout/lProcess2"/>
    <dgm:cxn modelId="{99A87716-BA50-4218-A62B-27DC4D21D20F}" type="presParOf" srcId="{C27F298C-BEDC-474E-80DE-A79BDF3CE096}" destId="{BEB675F0-E292-4564-82CE-013E68A67A37}" srcOrd="1" destOrd="0" presId="urn:microsoft.com/office/officeart/2005/8/layout/lProcess2"/>
    <dgm:cxn modelId="{7F4F3790-6A82-4680-9723-A5B3CB7D966B}" type="presParOf" srcId="{C27F298C-BEDC-474E-80DE-A79BDF3CE096}" destId="{7B1B8702-F016-4A37-8CA8-88E1F71F7C8C}" srcOrd="2" destOrd="0" presId="urn:microsoft.com/office/officeart/2005/8/layout/lProcess2"/>
    <dgm:cxn modelId="{3082624B-E333-4A83-878C-2F3CD09E6070}" type="presParOf" srcId="{7B1B8702-F016-4A37-8CA8-88E1F71F7C8C}" destId="{2BEDF4C8-452F-4068-9F5C-9DA565D876B2}" srcOrd="0" destOrd="0" presId="urn:microsoft.com/office/officeart/2005/8/layout/lProcess2"/>
    <dgm:cxn modelId="{1C776867-F818-4041-BD46-F70D077DF1BF}" type="presParOf" srcId="{7B1B8702-F016-4A37-8CA8-88E1F71F7C8C}" destId="{A48E0E60-68F3-4BA5-A469-FE9FA4DEA5B2}" srcOrd="1" destOrd="0" presId="urn:microsoft.com/office/officeart/2005/8/layout/lProcess2"/>
    <dgm:cxn modelId="{98C1B4FA-4310-4DC3-A00E-2066420B4503}" type="presParOf" srcId="{7B1B8702-F016-4A37-8CA8-88E1F71F7C8C}" destId="{536FCC04-CE26-4D98-942E-D811656C1463}" srcOrd="2" destOrd="0" presId="urn:microsoft.com/office/officeart/2005/8/layout/lProcess2"/>
    <dgm:cxn modelId="{08223F3E-791E-42C2-811A-2DBD717E888F}" type="presParOf" srcId="{536FCC04-CE26-4D98-942E-D811656C1463}" destId="{AEF4FDD9-A639-465B-BA80-2F904248A9E6}" srcOrd="0" destOrd="0" presId="urn:microsoft.com/office/officeart/2005/8/layout/lProcess2"/>
    <dgm:cxn modelId="{1785C272-45FF-4A98-B604-01FBB6137E5D}" type="presParOf" srcId="{AEF4FDD9-A639-465B-BA80-2F904248A9E6}" destId="{6D5E08FC-00C3-4C69-A3CB-DC81B5E01B03}" srcOrd="0" destOrd="0" presId="urn:microsoft.com/office/officeart/2005/8/layout/lProcess2"/>
    <dgm:cxn modelId="{E88A9F2A-43E4-4B98-A062-89A337A30448}" type="presParOf" srcId="{C27F298C-BEDC-474E-80DE-A79BDF3CE096}" destId="{C55AF4D7-8121-4A35-ACD0-79F12AEB23B6}" srcOrd="3" destOrd="0" presId="urn:microsoft.com/office/officeart/2005/8/layout/lProcess2"/>
    <dgm:cxn modelId="{207CFAEC-3B5E-4D4A-AF96-52DBCD30EB48}" type="presParOf" srcId="{C27F298C-BEDC-474E-80DE-A79BDF3CE096}" destId="{854C76E4-FC05-429A-8CAF-D828440C9714}" srcOrd="4" destOrd="0" presId="urn:microsoft.com/office/officeart/2005/8/layout/lProcess2"/>
    <dgm:cxn modelId="{0C20E6DE-FAD7-402A-BA92-0D962B82EC90}" type="presParOf" srcId="{854C76E4-FC05-429A-8CAF-D828440C9714}" destId="{D10A3128-BD86-4DDD-BBD1-95136D3B9968}" srcOrd="0" destOrd="0" presId="urn:microsoft.com/office/officeart/2005/8/layout/lProcess2"/>
    <dgm:cxn modelId="{36FF7C6B-7E8E-46A5-A3F5-6791E1561D52}" type="presParOf" srcId="{854C76E4-FC05-429A-8CAF-D828440C9714}" destId="{609D2914-D6AA-4017-A83E-F28F29EAB8DA}" srcOrd="1" destOrd="0" presId="urn:microsoft.com/office/officeart/2005/8/layout/lProcess2"/>
    <dgm:cxn modelId="{B2C01EC9-079B-41B4-93C3-E55560CD8EE1}" type="presParOf" srcId="{854C76E4-FC05-429A-8CAF-D828440C9714}" destId="{D5779BFD-E89C-40C5-9361-B56A67FE194A}" srcOrd="2" destOrd="0" presId="urn:microsoft.com/office/officeart/2005/8/layout/lProcess2"/>
    <dgm:cxn modelId="{826224A2-E56B-4B4A-BF99-C263590B84DF}" type="presParOf" srcId="{D5779BFD-E89C-40C5-9361-B56A67FE194A}" destId="{638F34AF-8F04-43C8-825F-34D0F6A0B39D}" srcOrd="0" destOrd="0" presId="urn:microsoft.com/office/officeart/2005/8/layout/lProcess2"/>
    <dgm:cxn modelId="{8CE8540B-913F-4602-BAC2-5462FEFBB1A8}" type="presParOf" srcId="{638F34AF-8F04-43C8-825F-34D0F6A0B39D}" destId="{DEEE1359-10A3-4189-8B40-C4820E05CADC}" srcOrd="0" destOrd="0" presId="urn:microsoft.com/office/officeart/2005/8/layout/lProcess2"/>
    <dgm:cxn modelId="{9D91E3D6-4C76-44AB-8E12-A7A85DDEDB3B}" type="presParOf" srcId="{C27F298C-BEDC-474E-80DE-A79BDF3CE096}" destId="{FEC8A4CD-073D-4951-A755-C3A056826ECB}" srcOrd="5" destOrd="0" presId="urn:microsoft.com/office/officeart/2005/8/layout/lProcess2"/>
    <dgm:cxn modelId="{98C9375E-DB3E-4CE9-B090-00073829BE45}" type="presParOf" srcId="{C27F298C-BEDC-474E-80DE-A79BDF3CE096}" destId="{EFC0E4C0-9B8C-4150-9695-6459DAE29944}" srcOrd="6" destOrd="0" presId="urn:microsoft.com/office/officeart/2005/8/layout/lProcess2"/>
    <dgm:cxn modelId="{DB86F85F-70B0-40CA-AD50-835A28DDD029}" type="presParOf" srcId="{EFC0E4C0-9B8C-4150-9695-6459DAE29944}" destId="{F252F273-5E79-49E6-B58B-F6E677410F37}" srcOrd="0" destOrd="0" presId="urn:microsoft.com/office/officeart/2005/8/layout/lProcess2"/>
    <dgm:cxn modelId="{2F5D2295-5DD0-4190-B530-35E14067F548}" type="presParOf" srcId="{EFC0E4C0-9B8C-4150-9695-6459DAE29944}" destId="{4DDA390A-B24D-403E-894F-483EB619DC45}" srcOrd="1" destOrd="0" presId="urn:microsoft.com/office/officeart/2005/8/layout/lProcess2"/>
    <dgm:cxn modelId="{147160DA-2F15-496B-A5D0-83DF3EB83993}" type="presParOf" srcId="{EFC0E4C0-9B8C-4150-9695-6459DAE29944}" destId="{31B0347A-1D6E-4496-92B8-991DE5E89C7E}" srcOrd="2" destOrd="0" presId="urn:microsoft.com/office/officeart/2005/8/layout/lProcess2"/>
    <dgm:cxn modelId="{BD7C1020-C7CC-4613-AA87-225512E64FBA}" type="presParOf" srcId="{31B0347A-1D6E-4496-92B8-991DE5E89C7E}" destId="{E876D26A-F616-4331-B1F0-F105C75B5DF3}" srcOrd="0" destOrd="0" presId="urn:microsoft.com/office/officeart/2005/8/layout/lProcess2"/>
    <dgm:cxn modelId="{67287FCB-2EB3-41C2-9C01-ADBFB2D07C90}" type="presParOf" srcId="{E876D26A-F616-4331-B1F0-F105C75B5DF3}" destId="{F6EE6D7E-4043-4D09-8EE7-DC1635B581DF}"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98B53-4C7A-4B11-9B3F-7C7281F528E9}">
      <dsp:nvSpPr>
        <dsp:cNvPr id="0" name=""/>
        <dsp:cNvSpPr/>
      </dsp:nvSpPr>
      <dsp:spPr>
        <a:xfrm>
          <a:off x="2544" y="0"/>
          <a:ext cx="2496712" cy="3636963"/>
        </a:xfrm>
        <a:prstGeom prst="roundRect">
          <a:avLst>
            <a:gd name="adj" fmla="val 10000"/>
          </a:avLst>
        </a:prstGeom>
        <a:solidFill>
          <a:schemeClr val="accent1">
            <a:tint val="4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en-US" sz="2000" b="1" kern="1200" dirty="0">
              <a:latin typeface="BIZ UDPゴシック" panose="020B0400000000000000" pitchFamily="50" charset="-128"/>
              <a:ea typeface="BIZ UDPゴシック" panose="020B0400000000000000" pitchFamily="50" charset="-128"/>
            </a:rPr>
            <a:t>5,000</a:t>
          </a:r>
          <a:r>
            <a:rPr kumimoji="1" lang="ja-JP" sz="2000" b="1" kern="1200" dirty="0">
              <a:latin typeface="BIZ UDPゴシック" panose="020B0400000000000000" pitchFamily="50" charset="-128"/>
              <a:ea typeface="BIZ UDPゴシック" panose="020B0400000000000000" pitchFamily="50" charset="-128"/>
            </a:rPr>
            <a:t>円以上</a:t>
          </a:r>
          <a:endParaRPr lang="ja-JP" sz="2000" b="1" kern="1200" dirty="0">
            <a:latin typeface="BIZ UDPゴシック" panose="020B0400000000000000" pitchFamily="50" charset="-128"/>
            <a:ea typeface="BIZ UDPゴシック" panose="020B0400000000000000" pitchFamily="50" charset="-128"/>
          </a:endParaRPr>
        </a:p>
      </dsp:txBody>
      <dsp:txXfrm>
        <a:off x="2544" y="0"/>
        <a:ext cx="2496712" cy="1091088"/>
      </dsp:txXfrm>
    </dsp:sp>
    <dsp:sp modelId="{9B1A38A5-5DA5-4332-BCF2-61DEF7DE171B}">
      <dsp:nvSpPr>
        <dsp:cNvPr id="0" name=""/>
        <dsp:cNvSpPr/>
      </dsp:nvSpPr>
      <dsp:spPr>
        <a:xfrm>
          <a:off x="252215" y="1091088"/>
          <a:ext cx="1997370" cy="236402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FontTx/>
            <a:buNone/>
          </a:pPr>
          <a:r>
            <a:rPr kumimoji="1" lang="ja-JP" sz="2400" kern="1200">
              <a:latin typeface="BIZ UDPゴシック" panose="020B0400000000000000" pitchFamily="50" charset="-128"/>
              <a:ea typeface="BIZ UDPゴシック" panose="020B0400000000000000" pitchFamily="50" charset="-128"/>
            </a:rPr>
            <a:t>ポイント</a:t>
          </a:r>
          <a:br>
            <a:rPr kumimoji="1" lang="en-US" altLang="ja-JP" sz="2400" kern="1200">
              <a:latin typeface="BIZ UDPゴシック" panose="020B0400000000000000" pitchFamily="50" charset="-128"/>
              <a:ea typeface="BIZ UDPゴシック" panose="020B0400000000000000" pitchFamily="50" charset="-128"/>
            </a:rPr>
          </a:br>
          <a:r>
            <a:rPr kumimoji="1" lang="en-US" sz="6000" b="1" kern="1200">
              <a:latin typeface="BIZ UDPゴシック" panose="020B0400000000000000" pitchFamily="50" charset="-128"/>
              <a:ea typeface="BIZ UDPゴシック" panose="020B0400000000000000" pitchFamily="50" charset="-128"/>
            </a:rPr>
            <a:t>2</a:t>
          </a:r>
          <a:r>
            <a:rPr kumimoji="1" lang="ja-JP" sz="2400" kern="1200">
              <a:latin typeface="BIZ UDPゴシック" panose="020B0400000000000000" pitchFamily="50" charset="-128"/>
              <a:ea typeface="BIZ UDPゴシック" panose="020B0400000000000000" pitchFamily="50" charset="-128"/>
            </a:rPr>
            <a:t>倍</a:t>
          </a:r>
          <a:endParaRPr lang="ja-JP" sz="2400" kern="1200" dirty="0">
            <a:latin typeface="BIZ UDPゴシック" panose="020B0400000000000000" pitchFamily="50" charset="-128"/>
            <a:ea typeface="BIZ UDPゴシック" panose="020B0400000000000000" pitchFamily="50" charset="-128"/>
          </a:endParaRPr>
        </a:p>
      </dsp:txBody>
      <dsp:txXfrm>
        <a:off x="310716" y="1149589"/>
        <a:ext cx="1880368" cy="2247023"/>
      </dsp:txXfrm>
    </dsp:sp>
    <dsp:sp modelId="{2BEDF4C8-452F-4068-9F5C-9DA565D876B2}">
      <dsp:nvSpPr>
        <dsp:cNvPr id="0" name=""/>
        <dsp:cNvSpPr/>
      </dsp:nvSpPr>
      <dsp:spPr>
        <a:xfrm>
          <a:off x="2686510" y="0"/>
          <a:ext cx="2496712" cy="3636963"/>
        </a:xfrm>
        <a:prstGeom prst="roundRect">
          <a:avLst>
            <a:gd name="adj" fmla="val 10000"/>
          </a:avLst>
        </a:prstGeom>
        <a:solidFill>
          <a:schemeClr val="accent1">
            <a:tint val="4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en-US" sz="2000" b="1" kern="1200" spc="0" dirty="0">
              <a:latin typeface="BIZ UDPゴシック" panose="020B0400000000000000" pitchFamily="50" charset="-128"/>
              <a:ea typeface="BIZ UDPゴシック" panose="020B0400000000000000" pitchFamily="50" charset="-128"/>
            </a:rPr>
            <a:t>10,000</a:t>
          </a:r>
          <a:r>
            <a:rPr kumimoji="1" lang="ja-JP" sz="2000" b="1" kern="1200" spc="0" dirty="0">
              <a:latin typeface="BIZ UDPゴシック" panose="020B0400000000000000" pitchFamily="50" charset="-128"/>
              <a:ea typeface="BIZ UDPゴシック" panose="020B0400000000000000" pitchFamily="50" charset="-128"/>
            </a:rPr>
            <a:t>円以上</a:t>
          </a:r>
          <a:endParaRPr lang="ja-JP" sz="2000" b="1" kern="1200" spc="0" dirty="0">
            <a:latin typeface="BIZ UDPゴシック" panose="020B0400000000000000" pitchFamily="50" charset="-128"/>
            <a:ea typeface="BIZ UDPゴシック" panose="020B0400000000000000" pitchFamily="50" charset="-128"/>
          </a:endParaRPr>
        </a:p>
      </dsp:txBody>
      <dsp:txXfrm>
        <a:off x="2686510" y="0"/>
        <a:ext cx="2496712" cy="1091088"/>
      </dsp:txXfrm>
    </dsp:sp>
    <dsp:sp modelId="{6D5E08FC-00C3-4C69-A3CB-DC81B5E01B03}">
      <dsp:nvSpPr>
        <dsp:cNvPr id="0" name=""/>
        <dsp:cNvSpPr/>
      </dsp:nvSpPr>
      <dsp:spPr>
        <a:xfrm>
          <a:off x="2936181" y="1091088"/>
          <a:ext cx="1997370" cy="236402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FontTx/>
            <a:buNone/>
          </a:pPr>
          <a:r>
            <a:rPr kumimoji="1" lang="ja-JP" sz="2400" kern="1200" dirty="0">
              <a:latin typeface="BIZ UDPゴシック" panose="020B0400000000000000" pitchFamily="50" charset="-128"/>
              <a:ea typeface="BIZ UDPゴシック" panose="020B0400000000000000" pitchFamily="50" charset="-128"/>
            </a:rPr>
            <a:t>ポイント</a:t>
          </a:r>
          <a:br>
            <a:rPr kumimoji="1" lang="en-US" altLang="ja-JP" sz="2400" kern="1200" dirty="0">
              <a:latin typeface="BIZ UDPゴシック" panose="020B0400000000000000" pitchFamily="50" charset="-128"/>
              <a:ea typeface="BIZ UDPゴシック" panose="020B0400000000000000" pitchFamily="50" charset="-128"/>
            </a:rPr>
          </a:br>
          <a:r>
            <a:rPr kumimoji="1" lang="en-US" altLang="ja-JP" sz="6000" b="1" kern="1200" dirty="0">
              <a:latin typeface="BIZ UDPゴシック" panose="020B0400000000000000" pitchFamily="50" charset="-128"/>
              <a:ea typeface="BIZ UDPゴシック" panose="020B0400000000000000" pitchFamily="50" charset="-128"/>
            </a:rPr>
            <a:t>3</a:t>
          </a:r>
          <a:r>
            <a:rPr kumimoji="1" lang="ja-JP" sz="2400" kern="1200" dirty="0">
              <a:latin typeface="BIZ UDPゴシック" panose="020B0400000000000000" pitchFamily="50" charset="-128"/>
              <a:ea typeface="BIZ UDPゴシック" panose="020B0400000000000000" pitchFamily="50" charset="-128"/>
            </a:rPr>
            <a:t>倍</a:t>
          </a:r>
          <a:endParaRPr lang="ja-JP" sz="2400" kern="1200" dirty="0">
            <a:latin typeface="BIZ UDPゴシック" panose="020B0400000000000000" pitchFamily="50" charset="-128"/>
            <a:ea typeface="BIZ UDPゴシック" panose="020B0400000000000000" pitchFamily="50" charset="-128"/>
          </a:endParaRPr>
        </a:p>
      </dsp:txBody>
      <dsp:txXfrm>
        <a:off x="2994682" y="1149589"/>
        <a:ext cx="1880368" cy="2247023"/>
      </dsp:txXfrm>
    </dsp:sp>
    <dsp:sp modelId="{D10A3128-BD86-4DDD-BBD1-95136D3B9968}">
      <dsp:nvSpPr>
        <dsp:cNvPr id="0" name=""/>
        <dsp:cNvSpPr/>
      </dsp:nvSpPr>
      <dsp:spPr>
        <a:xfrm>
          <a:off x="5370476" y="0"/>
          <a:ext cx="2496712" cy="3636963"/>
        </a:xfrm>
        <a:prstGeom prst="roundRect">
          <a:avLst>
            <a:gd name="adj" fmla="val 10000"/>
          </a:avLst>
        </a:prstGeom>
        <a:solidFill>
          <a:schemeClr val="accent1">
            <a:tint val="4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en-US" sz="2000" b="1" kern="1200" dirty="0">
              <a:latin typeface="BIZ UDPゴシック" panose="020B0400000000000000" pitchFamily="50" charset="-128"/>
              <a:ea typeface="BIZ UDPゴシック" panose="020B0400000000000000" pitchFamily="50" charset="-128"/>
            </a:rPr>
            <a:t>50,000</a:t>
          </a:r>
          <a:r>
            <a:rPr kumimoji="1" lang="ja-JP" sz="2000" b="1" kern="1200" dirty="0">
              <a:latin typeface="BIZ UDPゴシック" panose="020B0400000000000000" pitchFamily="50" charset="-128"/>
              <a:ea typeface="BIZ UDPゴシック" panose="020B0400000000000000" pitchFamily="50" charset="-128"/>
            </a:rPr>
            <a:t>円以上</a:t>
          </a:r>
          <a:endParaRPr lang="ja-JP" sz="2000" b="1" kern="1200" dirty="0">
            <a:latin typeface="BIZ UDPゴシック" panose="020B0400000000000000" pitchFamily="50" charset="-128"/>
            <a:ea typeface="BIZ UDPゴシック" panose="020B0400000000000000" pitchFamily="50" charset="-128"/>
          </a:endParaRPr>
        </a:p>
      </dsp:txBody>
      <dsp:txXfrm>
        <a:off x="5370476" y="0"/>
        <a:ext cx="2496712" cy="1091088"/>
      </dsp:txXfrm>
    </dsp:sp>
    <dsp:sp modelId="{DEEE1359-10A3-4189-8B40-C4820E05CADC}">
      <dsp:nvSpPr>
        <dsp:cNvPr id="0" name=""/>
        <dsp:cNvSpPr/>
      </dsp:nvSpPr>
      <dsp:spPr>
        <a:xfrm>
          <a:off x="5620147" y="1091088"/>
          <a:ext cx="1997370" cy="236402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FontTx/>
            <a:buNone/>
          </a:pPr>
          <a:r>
            <a:rPr kumimoji="1" lang="ja-JP" sz="2400" kern="1200">
              <a:latin typeface="BIZ UDPゴシック" panose="020B0400000000000000" pitchFamily="50" charset="-128"/>
              <a:ea typeface="BIZ UDPゴシック" panose="020B0400000000000000" pitchFamily="50" charset="-128"/>
            </a:rPr>
            <a:t>ポイント</a:t>
          </a:r>
          <a:br>
            <a:rPr kumimoji="1" lang="en-US" altLang="ja-JP" sz="2400" kern="1200">
              <a:latin typeface="BIZ UDPゴシック" panose="020B0400000000000000" pitchFamily="50" charset="-128"/>
              <a:ea typeface="BIZ UDPゴシック" panose="020B0400000000000000" pitchFamily="50" charset="-128"/>
            </a:rPr>
          </a:br>
          <a:r>
            <a:rPr kumimoji="1" lang="en-US" altLang="ja-JP" sz="6000" b="1" kern="1200">
              <a:latin typeface="BIZ UDPゴシック" panose="020B0400000000000000" pitchFamily="50" charset="-128"/>
              <a:ea typeface="BIZ UDPゴシック" panose="020B0400000000000000" pitchFamily="50" charset="-128"/>
            </a:rPr>
            <a:t>5</a:t>
          </a:r>
          <a:r>
            <a:rPr kumimoji="1" lang="ja-JP" sz="2400" kern="1200">
              <a:latin typeface="BIZ UDPゴシック" panose="020B0400000000000000" pitchFamily="50" charset="-128"/>
              <a:ea typeface="BIZ UDPゴシック" panose="020B0400000000000000" pitchFamily="50" charset="-128"/>
            </a:rPr>
            <a:t>倍</a:t>
          </a:r>
          <a:endParaRPr lang="ja-JP" sz="2400" kern="1200" dirty="0">
            <a:latin typeface="BIZ UDPゴシック" panose="020B0400000000000000" pitchFamily="50" charset="-128"/>
            <a:ea typeface="BIZ UDPゴシック" panose="020B0400000000000000" pitchFamily="50" charset="-128"/>
          </a:endParaRPr>
        </a:p>
      </dsp:txBody>
      <dsp:txXfrm>
        <a:off x="5678648" y="1149589"/>
        <a:ext cx="1880368" cy="2247023"/>
      </dsp:txXfrm>
    </dsp:sp>
    <dsp:sp modelId="{F252F273-5E79-49E6-B58B-F6E677410F37}">
      <dsp:nvSpPr>
        <dsp:cNvPr id="0" name=""/>
        <dsp:cNvSpPr/>
      </dsp:nvSpPr>
      <dsp:spPr>
        <a:xfrm>
          <a:off x="8054442" y="0"/>
          <a:ext cx="2496712" cy="3636963"/>
        </a:xfrm>
        <a:prstGeom prst="roundRect">
          <a:avLst>
            <a:gd name="adj" fmla="val 10000"/>
          </a:avLst>
        </a:prstGeom>
        <a:solidFill>
          <a:schemeClr val="accent1">
            <a:tint val="40000"/>
            <a:hueOff val="0"/>
            <a:satOff val="0"/>
            <a:lumOff val="0"/>
            <a:alphaOff val="0"/>
          </a:schemeClr>
        </a:solidFill>
        <a:ln w="9525" cap="rnd"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kumimoji="1" lang="en-US" sz="2000" b="1" kern="1200" spc="0" dirty="0">
              <a:latin typeface="BIZ UDPゴシック" panose="020B0400000000000000" pitchFamily="50" charset="-128"/>
              <a:ea typeface="BIZ UDPゴシック" panose="020B0400000000000000" pitchFamily="50" charset="-128"/>
            </a:rPr>
            <a:t>100,000</a:t>
          </a:r>
          <a:r>
            <a:rPr kumimoji="1" lang="ja-JP" sz="2000" b="1" kern="1200" spc="0" dirty="0">
              <a:latin typeface="BIZ UDPゴシック" panose="020B0400000000000000" pitchFamily="50" charset="-128"/>
              <a:ea typeface="BIZ UDPゴシック" panose="020B0400000000000000" pitchFamily="50" charset="-128"/>
            </a:rPr>
            <a:t>円以上</a:t>
          </a:r>
          <a:endParaRPr lang="ja-JP" sz="2000" b="1" kern="1200" spc="0" dirty="0">
            <a:latin typeface="BIZ UDPゴシック" panose="020B0400000000000000" pitchFamily="50" charset="-128"/>
            <a:ea typeface="BIZ UDPゴシック" panose="020B0400000000000000" pitchFamily="50" charset="-128"/>
          </a:endParaRPr>
        </a:p>
      </dsp:txBody>
      <dsp:txXfrm>
        <a:off x="8054442" y="0"/>
        <a:ext cx="2496712" cy="1091088"/>
      </dsp:txXfrm>
    </dsp:sp>
    <dsp:sp modelId="{F6EE6D7E-4043-4D09-8EE7-DC1635B581DF}">
      <dsp:nvSpPr>
        <dsp:cNvPr id="0" name=""/>
        <dsp:cNvSpPr/>
      </dsp:nvSpPr>
      <dsp:spPr>
        <a:xfrm>
          <a:off x="8304114" y="1091088"/>
          <a:ext cx="1997370" cy="236402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FontTx/>
            <a:buNone/>
          </a:pPr>
          <a:r>
            <a:rPr kumimoji="1" lang="ja-JP" sz="2400" kern="1200">
              <a:latin typeface="BIZ UDPゴシック" panose="020B0400000000000000" pitchFamily="50" charset="-128"/>
              <a:ea typeface="BIZ UDPゴシック" panose="020B0400000000000000" pitchFamily="50" charset="-128"/>
            </a:rPr>
            <a:t>ポイント</a:t>
          </a:r>
          <a:br>
            <a:rPr kumimoji="1" lang="en-US" altLang="ja-JP" sz="2400" kern="1200">
              <a:latin typeface="BIZ UDPゴシック" panose="020B0400000000000000" pitchFamily="50" charset="-128"/>
              <a:ea typeface="BIZ UDPゴシック" panose="020B0400000000000000" pitchFamily="50" charset="-128"/>
            </a:rPr>
          </a:br>
          <a:r>
            <a:rPr kumimoji="1" lang="en-US" sz="6000" b="1" kern="1200">
              <a:latin typeface="BIZ UDPゴシック" panose="020B0400000000000000" pitchFamily="50" charset="-128"/>
              <a:ea typeface="BIZ UDPゴシック" panose="020B0400000000000000" pitchFamily="50" charset="-128"/>
            </a:rPr>
            <a:t>10</a:t>
          </a:r>
          <a:r>
            <a:rPr kumimoji="1" lang="ja-JP" sz="2400" kern="1200">
              <a:latin typeface="BIZ UDPゴシック" panose="020B0400000000000000" pitchFamily="50" charset="-128"/>
              <a:ea typeface="BIZ UDPゴシック" panose="020B0400000000000000" pitchFamily="50" charset="-128"/>
            </a:rPr>
            <a:t>倍</a:t>
          </a:r>
          <a:endParaRPr lang="ja-JP" sz="2400" kern="1200" dirty="0">
            <a:latin typeface="BIZ UDPゴシック" panose="020B0400000000000000" pitchFamily="50" charset="-128"/>
            <a:ea typeface="BIZ UDPゴシック" panose="020B0400000000000000" pitchFamily="50" charset="-128"/>
          </a:endParaRPr>
        </a:p>
      </dsp:txBody>
      <dsp:txXfrm>
        <a:off x="8362615" y="1149589"/>
        <a:ext cx="1880368" cy="224702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F772D8-C36E-46AF-8C29-A853AB215C82}" type="datetimeFigureOut">
              <a:rPr kumimoji="1" lang="ja-JP" altLang="en-US" smtClean="0"/>
              <a:t>2026/6/8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8B682F-7779-408C-845E-A5324F3EB613}" type="slidenum">
              <a:rPr kumimoji="1" lang="ja-JP" altLang="en-US" smtClean="0"/>
              <a:t>‹#›</a:t>
            </a:fld>
            <a:endParaRPr kumimoji="1" lang="ja-JP" altLang="en-US"/>
          </a:p>
        </p:txBody>
      </p:sp>
    </p:spTree>
    <p:extLst>
      <p:ext uri="{BB962C8B-B14F-4D97-AF65-F5344CB8AC3E}">
        <p14:creationId xmlns:p14="http://schemas.microsoft.com/office/powerpoint/2010/main" val="243514420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28B682F-7779-408C-845E-A5324F3EB613}" type="slidenum">
              <a:rPr kumimoji="1" lang="ja-JP" altLang="en-US" smtClean="0"/>
              <a:t>1</a:t>
            </a:fld>
            <a:endParaRPr kumimoji="1" lang="ja-JP" altLang="en-US"/>
          </a:p>
        </p:txBody>
      </p:sp>
    </p:spTree>
    <p:extLst>
      <p:ext uri="{BB962C8B-B14F-4D97-AF65-F5344CB8AC3E}">
        <p14:creationId xmlns:p14="http://schemas.microsoft.com/office/powerpoint/2010/main" val="1904516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428B682F-7779-408C-845E-A5324F3EB613}" type="slidenum">
              <a:rPr kumimoji="1" lang="ja-JP" altLang="en-US" smtClean="0"/>
              <a:t>3</a:t>
            </a:fld>
            <a:endParaRPr kumimoji="1" lang="ja-JP" altLang="en-US"/>
          </a:p>
        </p:txBody>
      </p:sp>
    </p:spTree>
    <p:extLst>
      <p:ext uri="{BB962C8B-B14F-4D97-AF65-F5344CB8AC3E}">
        <p14:creationId xmlns:p14="http://schemas.microsoft.com/office/powerpoint/2010/main" val="309403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428B682F-7779-408C-845E-A5324F3EB613}" type="slidenum">
              <a:rPr kumimoji="1" lang="ja-JP" altLang="en-US" smtClean="0"/>
              <a:t>4</a:t>
            </a:fld>
            <a:endParaRPr kumimoji="1" lang="ja-JP" altLang="en-US"/>
          </a:p>
        </p:txBody>
      </p:sp>
    </p:spTree>
    <p:extLst>
      <p:ext uri="{BB962C8B-B14F-4D97-AF65-F5344CB8AC3E}">
        <p14:creationId xmlns:p14="http://schemas.microsoft.com/office/powerpoint/2010/main" val="536243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Title 1"/>
          <p:cNvSpPr>
            <a:spLocks noGrp="1"/>
          </p:cNvSpPr>
          <p:nvPr>
            <p:ph type="ctrTitle"/>
          </p:nvPr>
        </p:nvSpPr>
        <p:spPr>
          <a:xfrm>
            <a:off x="810001" y="1449147"/>
            <a:ext cx="10572000" cy="2971051"/>
          </a:xfrm>
        </p:spPr>
        <p:txBody>
          <a:bodyPr/>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3903712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ja-JP" altLang="en-US"/>
              <a:t>マスター タイトルの書式設定</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2785422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4079736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ja-JP" altLang="en-US"/>
              <a:t>マスター タイトルの書式設定</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ja-JP" altLang="en-US"/>
              <a:t>マスター テキストの書式設定</a:t>
            </a:r>
          </a:p>
        </p:txBody>
      </p:sp>
      <p:sp>
        <p:nvSpPr>
          <p:cNvPr id="2" name="Date Placeholder 1"/>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884200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9351616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935279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432748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3555984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460187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129291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535077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3979441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ja-JP" altLang="en-US"/>
              <a:t>マスター タイトルの書式設定</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35DEC9A-4258-4FD6-839F-F9508E180664}" type="datetimeFigureOut">
              <a:rPr kumimoji="1" lang="ja-JP" altLang="en-US" smtClean="0"/>
              <a:t>2026/6/8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3353039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ja-JP" altLang="en-US"/>
              <a:t>マスター タイトルの書式設定</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a:xfrm>
            <a:off x="3885810" y="6041362"/>
            <a:ext cx="976879" cy="365125"/>
          </a:xfrm>
        </p:spPr>
        <p:txBody>
          <a:bodyPr/>
          <a:lstStyle/>
          <a:p>
            <a:fld id="{035DEC9A-4258-4FD6-839F-F9508E180664}" type="datetimeFigureOut">
              <a:rPr kumimoji="1" lang="ja-JP" altLang="en-US" smtClean="0"/>
              <a:t>2026/6/8</a:t>
            </a:fld>
            <a:endParaRPr kumimoji="1" lang="ja-JP" altLang="en-US"/>
          </a:p>
        </p:txBody>
      </p:sp>
      <p:sp>
        <p:nvSpPr>
          <p:cNvPr id="6" name="Footer Placeholder 5"/>
          <p:cNvSpPr>
            <a:spLocks noGrp="1"/>
          </p:cNvSpPr>
          <p:nvPr>
            <p:ph type="ftr" sz="quarter" idx="11"/>
          </p:nvPr>
        </p:nvSpPr>
        <p:spPr>
          <a:xfrm>
            <a:off x="590396" y="6041362"/>
            <a:ext cx="3295413" cy="365125"/>
          </a:xfrm>
        </p:spPr>
        <p:txBody>
          <a:bodyPr/>
          <a:lstStyle/>
          <a:p>
            <a:endParaRPr kumimoji="1" lang="ja-JP" altLang="en-US"/>
          </a:p>
        </p:txBody>
      </p:sp>
      <p:sp>
        <p:nvSpPr>
          <p:cNvPr id="7" name="Slide Number Placeholder 6"/>
          <p:cNvSpPr>
            <a:spLocks noGrp="1"/>
          </p:cNvSpPr>
          <p:nvPr>
            <p:ph type="sldNum" sz="quarter" idx="12"/>
          </p:nvPr>
        </p:nvSpPr>
        <p:spPr>
          <a:xfrm>
            <a:off x="4862689" y="5915888"/>
            <a:ext cx="1062155" cy="490599"/>
          </a:xfrm>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4215278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kumimoji="1" lang="ja-JP" altLang="en-US"/>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35DEC9A-4258-4FD6-839F-F9508E180664}" type="datetimeFigureOut">
              <a:rPr kumimoji="1" lang="ja-JP" altLang="en-US" smtClean="0"/>
              <a:t>2026/6/8</a:t>
            </a:fld>
            <a:endParaRPr kumimoji="1" lang="ja-JP" altLang="en-US"/>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89697316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kumimoji="1" sz="4000" b="1" kern="1200">
          <a:solidFill>
            <a:srgbClr val="FEFEFE"/>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kumimoji="1"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kumimoji="1"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kumimoji="1"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240A60D6-2CE8-471F-B7B9-F1B42974B0BB}"/>
              </a:ext>
            </a:extLst>
          </p:cNvPr>
          <p:cNvSpPr txBox="1"/>
          <p:nvPr/>
        </p:nvSpPr>
        <p:spPr>
          <a:xfrm>
            <a:off x="1466849" y="5471165"/>
            <a:ext cx="1915909" cy="707886"/>
          </a:xfrm>
          <a:prstGeom prst="rect">
            <a:avLst/>
          </a:prstGeom>
          <a:noFill/>
        </p:spPr>
        <p:txBody>
          <a:bodyPr wrap="none" rtlCol="0">
            <a:spAutoFit/>
          </a:bodyPr>
          <a:lstStyle/>
          <a:p>
            <a:pPr algn="ctr"/>
            <a:r>
              <a:rPr kumimoji="1" lang="ja-JP" altLang="en-US" sz="2400" spc="300" dirty="0">
                <a:latin typeface="BIZ UDPゴシック" panose="020B0400000000000000" pitchFamily="50" charset="-128"/>
                <a:ea typeface="BIZ UDPゴシック" panose="020B0400000000000000" pitchFamily="50" charset="-128"/>
              </a:rPr>
              <a:t>第一営業部</a:t>
            </a:r>
            <a:endParaRPr kumimoji="1" lang="en-US" altLang="ja-JP" sz="2400" spc="300" dirty="0">
              <a:latin typeface="BIZ UDPゴシック" panose="020B0400000000000000" pitchFamily="50" charset="-128"/>
              <a:ea typeface="BIZ UDPゴシック" panose="020B0400000000000000" pitchFamily="50" charset="-128"/>
            </a:endParaRPr>
          </a:p>
          <a:p>
            <a:pPr algn="ctr"/>
            <a:r>
              <a:rPr lang="en-US" altLang="ja-JP" sz="1600" spc="300" dirty="0">
                <a:latin typeface="BIZ UDPゴシック" panose="020B0400000000000000" pitchFamily="50" charset="-128"/>
                <a:ea typeface="BIZ UDPゴシック" panose="020B0400000000000000" pitchFamily="50" charset="-128"/>
              </a:rPr>
              <a:t>2025</a:t>
            </a:r>
            <a:r>
              <a:rPr lang="ja-JP" altLang="en-US" sz="1600" spc="300" dirty="0">
                <a:latin typeface="BIZ UDPゴシック" panose="020B0400000000000000" pitchFamily="50" charset="-128"/>
                <a:ea typeface="BIZ UDPゴシック" panose="020B0400000000000000" pitchFamily="50" charset="-128"/>
              </a:rPr>
              <a:t>年</a:t>
            </a:r>
            <a:r>
              <a:rPr lang="en-US" altLang="ja-JP" sz="1600" spc="300" dirty="0">
                <a:latin typeface="BIZ UDPゴシック" panose="020B0400000000000000" pitchFamily="50" charset="-128"/>
                <a:ea typeface="BIZ UDPゴシック" panose="020B0400000000000000" pitchFamily="50" charset="-128"/>
              </a:rPr>
              <a:t>11</a:t>
            </a:r>
            <a:r>
              <a:rPr lang="ja-JP" altLang="en-US" sz="1600" spc="300" dirty="0">
                <a:latin typeface="BIZ UDPゴシック" panose="020B0400000000000000" pitchFamily="50" charset="-128"/>
                <a:ea typeface="BIZ UDPゴシック" panose="020B0400000000000000" pitchFamily="50" charset="-128"/>
              </a:rPr>
              <a:t>月</a:t>
            </a:r>
            <a:endParaRPr kumimoji="1" lang="ja-JP" altLang="en-US" sz="1600" spc="300" dirty="0">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B3F6A88A-69BD-C749-8EFA-7606E1BB8F5A}"/>
              </a:ext>
            </a:extLst>
          </p:cNvPr>
          <p:cNvSpPr/>
          <p:nvPr/>
        </p:nvSpPr>
        <p:spPr>
          <a:xfrm>
            <a:off x="506185" y="3565213"/>
            <a:ext cx="11179630" cy="1334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spc="300" dirty="0">
                <a:solidFill>
                  <a:schemeClr val="bg1"/>
                </a:solidFill>
                <a:latin typeface="BIZ UDPゴシック" panose="020B0400000000000000" pitchFamily="50" charset="-128"/>
                <a:ea typeface="BIZ UDPゴシック" panose="020B0400000000000000" pitchFamily="50" charset="-128"/>
              </a:rPr>
              <a:t>実施概要</a:t>
            </a:r>
            <a:endParaRPr kumimoji="1" lang="ja-JP" altLang="en-US" sz="3600" b="1" spc="300" dirty="0">
              <a:solidFill>
                <a:schemeClr val="bg1"/>
              </a:solidFill>
              <a:latin typeface="BIZ UDPゴシック" panose="020B0400000000000000" pitchFamily="50" charset="-128"/>
              <a:ea typeface="BIZ UDPゴシック" panose="020B0400000000000000" pitchFamily="50" charset="-128"/>
            </a:endParaRPr>
          </a:p>
        </p:txBody>
      </p:sp>
      <p:sp>
        <p:nvSpPr>
          <p:cNvPr id="3" name="円/楕円 2">
            <a:extLst>
              <a:ext uri="{FF2B5EF4-FFF2-40B4-BE49-F238E27FC236}">
                <a16:creationId xmlns:a16="http://schemas.microsoft.com/office/drawing/2014/main" id="{42CDFFD2-3089-8647-88AC-A77266B8F696}"/>
              </a:ext>
            </a:extLst>
          </p:cNvPr>
          <p:cNvSpPr/>
          <p:nvPr/>
        </p:nvSpPr>
        <p:spPr>
          <a:xfrm>
            <a:off x="2676293" y="1114411"/>
            <a:ext cx="7192536" cy="2560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tIns="432000" rtlCol="0" anchor="ctr"/>
          <a:lstStyle/>
          <a:p>
            <a:pPr algn="ctr"/>
            <a:r>
              <a:rPr lang="ja-JP" altLang="en-US" sz="6000" b="1" spc="-100" dirty="0">
                <a:solidFill>
                  <a:schemeClr val="bg1"/>
                </a:solidFill>
                <a:latin typeface="BIZ UDPゴシック" panose="020B0400000000000000" pitchFamily="50" charset="-128"/>
                <a:ea typeface="BIZ UDPゴシック" panose="020B0400000000000000" pitchFamily="50" charset="-128"/>
              </a:rPr>
              <a:t>ダブルポイント</a:t>
            </a:r>
            <a:endParaRPr lang="en-US" altLang="ja-JP" sz="6000" b="1" spc="-100"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5400" spc="-100" dirty="0">
                <a:solidFill>
                  <a:schemeClr val="bg1"/>
                </a:solidFill>
              </a:rPr>
              <a:t>キャンペーン</a:t>
            </a:r>
            <a:endParaRPr kumimoji="1" lang="en-US" altLang="ja-JP" sz="6000" spc="-100" dirty="0">
              <a:solidFill>
                <a:schemeClr val="bg1"/>
              </a:solidFill>
            </a:endParaRPr>
          </a:p>
          <a:p>
            <a:pPr algn="ctr"/>
            <a:endParaRPr kumimoji="1" lang="ja-JP" altLang="en-US" spc="-100" dirty="0">
              <a:solidFill>
                <a:schemeClr val="bg1"/>
              </a:solidFill>
            </a:endParaRPr>
          </a:p>
        </p:txBody>
      </p:sp>
      <p:pic>
        <p:nvPicPr>
          <p:cNvPr id="4" name="グラフィックス 3" descr="ターゲット 単色塗りつぶし">
            <a:extLst>
              <a:ext uri="{FF2B5EF4-FFF2-40B4-BE49-F238E27FC236}">
                <a16:creationId xmlns:a16="http://schemas.microsoft.com/office/drawing/2014/main" id="{597254F5-7DE6-8E32-4A65-1AC76C9FE71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776761" y="1493724"/>
            <a:ext cx="1799064" cy="1799064"/>
          </a:xfrm>
          <a:prstGeom prst="rect">
            <a:avLst/>
          </a:prstGeom>
        </p:spPr>
      </p:pic>
    </p:spTree>
    <p:extLst>
      <p:ext uri="{BB962C8B-B14F-4D97-AF65-F5344CB8AC3E}">
        <p14:creationId xmlns:p14="http://schemas.microsoft.com/office/powerpoint/2010/main" val="742745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C30CB5-35E0-4C62-8CF0-E726FDDF8794}"/>
              </a:ext>
            </a:extLst>
          </p:cNvPr>
          <p:cNvSpPr>
            <a:spLocks noGrp="1"/>
          </p:cNvSpPr>
          <p:nvPr>
            <p:ph type="title"/>
          </p:nvPr>
        </p:nvSpPr>
        <p:spPr/>
        <p:txBody>
          <a:bodyPr>
            <a:normAutofit/>
          </a:bodyPr>
          <a:lstStyle/>
          <a:p>
            <a:r>
              <a:rPr kumimoji="1" lang="ja-JP" altLang="en-US" b="1" spc="300" dirty="0"/>
              <a:t>ダブルポイントキャンペーン概要</a:t>
            </a:r>
          </a:p>
        </p:txBody>
      </p:sp>
      <p:sp>
        <p:nvSpPr>
          <p:cNvPr id="3" name="コンテンツ プレースホルダー 2">
            <a:extLst>
              <a:ext uri="{FF2B5EF4-FFF2-40B4-BE49-F238E27FC236}">
                <a16:creationId xmlns:a16="http://schemas.microsoft.com/office/drawing/2014/main" id="{DA4B4B39-7B15-463B-930C-8CABE0173087}"/>
              </a:ext>
            </a:extLst>
          </p:cNvPr>
          <p:cNvSpPr>
            <a:spLocks noGrp="1"/>
          </p:cNvSpPr>
          <p:nvPr>
            <p:ph sz="half" idx="1"/>
          </p:nvPr>
        </p:nvSpPr>
        <p:spPr>
          <a:xfrm>
            <a:off x="482125" y="2329543"/>
            <a:ext cx="5334000" cy="3847420"/>
          </a:xfrm>
          <a:solidFill>
            <a:schemeClr val="tx1"/>
          </a:solidFill>
        </p:spPr>
        <p:txBody>
          <a:bodyPr>
            <a:normAutofit/>
          </a:bodyPr>
          <a:lstStyle/>
          <a:p>
            <a:pPr>
              <a:spcAft>
                <a:spcPts val="3000"/>
              </a:spcAft>
              <a:buClr>
                <a:schemeClr val="bg1">
                  <a:lumMod val="75000"/>
                </a:schemeClr>
              </a:buClr>
              <a:buFont typeface="Wingdings" panose="05000000000000000000" pitchFamily="2" charset="2"/>
              <a:buChar char="l"/>
            </a:pP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購入金額によって</a:t>
            </a:r>
            <a:br>
              <a:rPr kumimoji="1" lang="en-US" altLang="ja-JP" sz="2400" spc="300" dirty="0">
                <a:solidFill>
                  <a:schemeClr val="bg1"/>
                </a:solidFill>
                <a:latin typeface="BIZ UDPゴシック" panose="020B0400000000000000" pitchFamily="50" charset="-128"/>
                <a:ea typeface="BIZ UDPゴシック" panose="020B0400000000000000" pitchFamily="50" charset="-128"/>
              </a:rPr>
            </a:b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ポイントが</a:t>
            </a:r>
            <a:r>
              <a:rPr kumimoji="1" lang="en-US" altLang="ja-JP" sz="2400" spc="300" dirty="0">
                <a:solidFill>
                  <a:schemeClr val="bg1"/>
                </a:solidFill>
                <a:latin typeface="BIZ UDPゴシック" panose="020B0400000000000000" pitchFamily="50" charset="-128"/>
                <a:ea typeface="BIZ UDPゴシック" panose="020B0400000000000000" pitchFamily="50" charset="-128"/>
              </a:rPr>
              <a:t>2</a:t>
            </a: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倍～</a:t>
            </a:r>
            <a:r>
              <a:rPr kumimoji="1" lang="en-US" altLang="ja-JP" sz="2400" spc="300" dirty="0">
                <a:solidFill>
                  <a:schemeClr val="bg1"/>
                </a:solidFill>
                <a:latin typeface="BIZ UDPゴシック" panose="020B0400000000000000" pitchFamily="50" charset="-128"/>
                <a:ea typeface="BIZ UDPゴシック" panose="020B0400000000000000" pitchFamily="50" charset="-128"/>
              </a:rPr>
              <a:t>10</a:t>
            </a: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倍</a:t>
            </a:r>
            <a:endParaRPr kumimoji="1" lang="en-US" altLang="ja-JP" sz="2400" spc="300" dirty="0">
              <a:solidFill>
                <a:schemeClr val="bg1"/>
              </a:solidFill>
              <a:latin typeface="BIZ UDPゴシック" panose="020B0400000000000000" pitchFamily="50" charset="-128"/>
              <a:ea typeface="BIZ UDPゴシック" panose="020B0400000000000000" pitchFamily="50" charset="-128"/>
            </a:endParaRPr>
          </a:p>
          <a:p>
            <a:pPr>
              <a:spcAft>
                <a:spcPts val="3000"/>
              </a:spcAft>
              <a:buClr>
                <a:schemeClr val="bg1">
                  <a:lumMod val="75000"/>
                </a:schemeClr>
              </a:buClr>
              <a:buFont typeface="Wingdings" panose="05000000000000000000" pitchFamily="2" charset="2"/>
              <a:buChar char="l"/>
            </a:pPr>
            <a:r>
              <a:rPr lang="ja-JP" altLang="en-US" sz="2400" spc="300" dirty="0">
                <a:solidFill>
                  <a:schemeClr val="bg1"/>
                </a:solidFill>
                <a:latin typeface="BIZ UDPゴシック" panose="020B0400000000000000" pitchFamily="50" charset="-128"/>
                <a:ea typeface="BIZ UDPゴシック" panose="020B0400000000000000" pitchFamily="50" charset="-128"/>
              </a:rPr>
              <a:t>通常期間と比較して</a:t>
            </a:r>
            <a:br>
              <a:rPr lang="en-US" altLang="ja-JP" sz="2400" spc="300" dirty="0">
                <a:solidFill>
                  <a:schemeClr val="bg1"/>
                </a:solidFill>
                <a:latin typeface="BIZ UDPゴシック" panose="020B0400000000000000" pitchFamily="50" charset="-128"/>
                <a:ea typeface="BIZ UDPゴシック" panose="020B0400000000000000" pitchFamily="50" charset="-128"/>
              </a:rPr>
            </a:br>
            <a:r>
              <a:rPr lang="ja-JP" altLang="en-US" sz="2400" spc="300" dirty="0">
                <a:solidFill>
                  <a:schemeClr val="bg1"/>
                </a:solidFill>
                <a:latin typeface="BIZ UDPゴシック" panose="020B0400000000000000" pitchFamily="50" charset="-128"/>
                <a:ea typeface="BIZ UDPゴシック" panose="020B0400000000000000" pitchFamily="50" charset="-128"/>
              </a:rPr>
              <a:t>約</a:t>
            </a:r>
            <a:r>
              <a:rPr lang="en-US" altLang="ja-JP" sz="2400" spc="300" dirty="0">
                <a:solidFill>
                  <a:schemeClr val="bg1"/>
                </a:solidFill>
                <a:latin typeface="BIZ UDPゴシック" panose="020B0400000000000000" pitchFamily="50" charset="-128"/>
                <a:ea typeface="BIZ UDPゴシック" panose="020B0400000000000000" pitchFamily="50" charset="-128"/>
              </a:rPr>
              <a:t>3</a:t>
            </a:r>
            <a:r>
              <a:rPr lang="ja-JP" altLang="en-US" sz="2400" spc="300" dirty="0">
                <a:solidFill>
                  <a:schemeClr val="bg1"/>
                </a:solidFill>
                <a:latin typeface="BIZ UDPゴシック" panose="020B0400000000000000" pitchFamily="50" charset="-128"/>
                <a:ea typeface="BIZ UDPゴシック" panose="020B0400000000000000" pitchFamily="50" charset="-128"/>
              </a:rPr>
              <a:t>倍の売上の見込み</a:t>
            </a:r>
            <a:endParaRPr lang="en-US" altLang="ja-JP" sz="2400" spc="300" dirty="0">
              <a:solidFill>
                <a:schemeClr val="bg1"/>
              </a:solidFill>
              <a:latin typeface="BIZ UDPゴシック" panose="020B0400000000000000" pitchFamily="50" charset="-128"/>
              <a:ea typeface="BIZ UDPゴシック" panose="020B0400000000000000" pitchFamily="50" charset="-128"/>
            </a:endParaRPr>
          </a:p>
        </p:txBody>
      </p:sp>
      <p:graphicFrame>
        <p:nvGraphicFramePr>
          <p:cNvPr id="7" name="コンテンツ プレースホルダー 6">
            <a:extLst>
              <a:ext uri="{FF2B5EF4-FFF2-40B4-BE49-F238E27FC236}">
                <a16:creationId xmlns:a16="http://schemas.microsoft.com/office/drawing/2014/main" id="{6ED1346C-4382-47C2-A0B8-2B4CC97D8B2E}"/>
              </a:ext>
            </a:extLst>
          </p:cNvPr>
          <p:cNvGraphicFramePr>
            <a:graphicFrameLocks noGrp="1"/>
          </p:cNvGraphicFramePr>
          <p:nvPr>
            <p:ph sz="half" idx="2"/>
            <p:extLst>
              <p:ext uri="{D42A27DB-BD31-4B8C-83A1-F6EECF244321}">
                <p14:modId xmlns:p14="http://schemas.microsoft.com/office/powerpoint/2010/main" val="2427391441"/>
              </p:ext>
            </p:extLst>
          </p:nvPr>
        </p:nvGraphicFramePr>
        <p:xfrm>
          <a:off x="6188075" y="2329543"/>
          <a:ext cx="5194300" cy="3847420"/>
        </p:xfrm>
        <a:graphic>
          <a:graphicData uri="http://schemas.openxmlformats.org/drawingml/2006/chart">
            <c:chart xmlns:c="http://schemas.openxmlformats.org/drawingml/2006/chart" xmlns:r="http://schemas.openxmlformats.org/officeDocument/2006/relationships" r:id="rId2"/>
          </a:graphicData>
        </a:graphic>
      </p:graphicFrame>
      <p:cxnSp>
        <p:nvCxnSpPr>
          <p:cNvPr id="9" name="直線矢印コネクタ 8">
            <a:extLst>
              <a:ext uri="{FF2B5EF4-FFF2-40B4-BE49-F238E27FC236}">
                <a16:creationId xmlns:a16="http://schemas.microsoft.com/office/drawing/2014/main" id="{786A70FC-109C-4FC5-947C-1E926BD05DBC}"/>
              </a:ext>
            </a:extLst>
          </p:cNvPr>
          <p:cNvCxnSpPr>
            <a:cxnSpLocks/>
          </p:cNvCxnSpPr>
          <p:nvPr/>
        </p:nvCxnSpPr>
        <p:spPr>
          <a:xfrm>
            <a:off x="7755105" y="3166943"/>
            <a:ext cx="0" cy="183018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2E66100F-B53B-40C9-832F-6400C90AFF71}"/>
              </a:ext>
            </a:extLst>
          </p:cNvPr>
          <p:cNvSpPr txBox="1"/>
          <p:nvPr/>
        </p:nvSpPr>
        <p:spPr>
          <a:xfrm>
            <a:off x="6523465" y="3639926"/>
            <a:ext cx="1416443" cy="769441"/>
          </a:xfrm>
          <a:prstGeom prst="rect">
            <a:avLst/>
          </a:prstGeom>
          <a:noFill/>
        </p:spPr>
        <p:txBody>
          <a:bodyPr wrap="square" rtlCol="0">
            <a:spAutoFit/>
          </a:bodyPr>
          <a:lstStyle/>
          <a:p>
            <a:r>
              <a:rPr kumimoji="1" lang="ja-JP" altLang="en-US" sz="2000" b="1" dirty="0">
                <a:solidFill>
                  <a:schemeClr val="accent1"/>
                </a:solidFill>
                <a:latin typeface="BIZ UDPゴシック" panose="020B0400000000000000" pitchFamily="50" charset="-128"/>
                <a:ea typeface="BIZ UDPゴシック" panose="020B0400000000000000" pitchFamily="50" charset="-128"/>
              </a:rPr>
              <a:t>約</a:t>
            </a:r>
            <a:r>
              <a:rPr kumimoji="1" lang="en-US" altLang="ja-JP" sz="4400" b="1" dirty="0">
                <a:solidFill>
                  <a:schemeClr val="accent1"/>
                </a:solidFill>
                <a:latin typeface="BIZ UDPゴシック" panose="020B0400000000000000" pitchFamily="50" charset="-128"/>
                <a:ea typeface="BIZ UDPゴシック" panose="020B0400000000000000" pitchFamily="50" charset="-128"/>
              </a:rPr>
              <a:t>3</a:t>
            </a:r>
            <a:r>
              <a:rPr kumimoji="1" lang="ja-JP" altLang="en-US" sz="2000" b="1" dirty="0">
                <a:solidFill>
                  <a:schemeClr val="accent1"/>
                </a:solidFill>
                <a:latin typeface="BIZ UDPゴシック" panose="020B0400000000000000" pitchFamily="50" charset="-128"/>
                <a:ea typeface="BIZ UDPゴシック" panose="020B0400000000000000" pitchFamily="50" charset="-128"/>
              </a:rPr>
              <a:t>倍</a:t>
            </a:r>
          </a:p>
        </p:txBody>
      </p:sp>
    </p:spTree>
    <p:extLst>
      <p:ext uri="{BB962C8B-B14F-4D97-AF65-F5344CB8AC3E}">
        <p14:creationId xmlns:p14="http://schemas.microsoft.com/office/powerpoint/2010/main" val="1990266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6">
            <a:extLst>
              <a:ext uri="{FF2B5EF4-FFF2-40B4-BE49-F238E27FC236}">
                <a16:creationId xmlns:a16="http://schemas.microsoft.com/office/drawing/2014/main" id="{DA9A1ACB-4ECA-4EAE-AEAB-CE9C8C01EE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dec="http://schemas.microsoft.com/office/drawing/2017/decorative" xmlns:p16="http://schemas.microsoft.com/office/powerpoint/2015/main" xmlns:p202="http://schemas.microsoft.com/office/powerpoint/2020/02/main" xmlns:a16="http://schemas.microsoft.com/office/drawing/2014/main" xmlns:p14="http://schemas.microsoft.com/office/powerpoint/2010/main"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 name="タイトル 1">
            <a:extLst>
              <a:ext uri="{FF2B5EF4-FFF2-40B4-BE49-F238E27FC236}">
                <a16:creationId xmlns:a16="http://schemas.microsoft.com/office/drawing/2014/main" id="{7B357E7D-47B5-5923-26F9-127548D2E245}"/>
              </a:ext>
            </a:extLst>
          </p:cNvPr>
          <p:cNvSpPr>
            <a:spLocks noGrp="1"/>
          </p:cNvSpPr>
          <p:nvPr>
            <p:ph type="title"/>
          </p:nvPr>
        </p:nvSpPr>
        <p:spPr>
          <a:xfrm>
            <a:off x="810000" y="447188"/>
            <a:ext cx="5359921" cy="970450"/>
          </a:xfrm>
        </p:spPr>
        <p:txBody>
          <a:bodyPr vert="horz" lIns="91440" tIns="45720" rIns="91440" bIns="45720" rtlCol="0" anchor="b">
            <a:normAutofit/>
          </a:bodyPr>
          <a:lstStyle/>
          <a:p>
            <a:pPr>
              <a:lnSpc>
                <a:spcPct val="90000"/>
              </a:lnSpc>
            </a:pPr>
            <a:r>
              <a:rPr lang="ja-JP" altLang="en-US" sz="3100"/>
              <a:t>ポイントアップの相乗効果</a:t>
            </a:r>
            <a:endParaRPr kumimoji="1" lang="en-US" altLang="ja-JP" sz="3100"/>
          </a:p>
        </p:txBody>
      </p:sp>
      <p:sp>
        <p:nvSpPr>
          <p:cNvPr id="12" name="Rectangle 11">
            <a:extLst>
              <a:ext uri="{FF2B5EF4-FFF2-40B4-BE49-F238E27FC236}">
                <a16:creationId xmlns:a16="http://schemas.microsoft.com/office/drawing/2014/main" id="{1C524A27-B6C0-41EA-ABCB-AA2E61FC0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75898" y="0"/>
            <a:ext cx="571305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7">
            <a:extLst>
              <a:ext uri="{FF2B5EF4-FFF2-40B4-BE49-F238E27FC236}">
                <a16:creationId xmlns:a16="http://schemas.microsoft.com/office/drawing/2014/main" id="{F3FCE8DC-E7A6-4A8F-BB57-A87EC4B84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28932" y="958640"/>
            <a:ext cx="4419604" cy="4945244"/>
          </a:xfrm>
          <a:prstGeom prst="roundRect">
            <a:avLst>
              <a:gd name="adj" fmla="val 3513"/>
            </a:avLst>
          </a:prstGeom>
          <a:solidFill>
            <a:schemeClr val="tx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コンテンツ プレースホルダー 4" descr="衣料品店で商品の代金を支払う準備ができている若い女性のショット">
            <a:extLst>
              <a:ext uri="{FF2B5EF4-FFF2-40B4-BE49-F238E27FC236}">
                <a16:creationId xmlns:a16="http://schemas.microsoft.com/office/drawing/2014/main" id="{62C2A7B4-11D4-4FCC-8261-E95B2D610D41}"/>
              </a:ext>
            </a:extLst>
          </p:cNvPr>
          <p:cNvPicPr>
            <a:picLocks noGrp="1" noChangeAspect="1"/>
          </p:cNvPicPr>
          <p:nvPr>
            <p:ph sz="half" idx="1"/>
          </p:nvPr>
        </p:nvPicPr>
        <p:blipFill>
          <a:blip r:embed="rId3"/>
          <a:srcRect l="10576" r="30353"/>
          <a:stretch>
            <a:fillRect/>
          </a:stretch>
        </p:blipFill>
        <p:spPr>
          <a:xfrm>
            <a:off x="7410517" y="1258529"/>
            <a:ext cx="3832042" cy="4330205"/>
          </a:xfrm>
          <a:prstGeom prst="rect">
            <a:avLst/>
          </a:prstGeom>
        </p:spPr>
      </p:pic>
      <p:sp>
        <p:nvSpPr>
          <p:cNvPr id="3" name="コンテンツ プレースホルダー 2">
            <a:extLst>
              <a:ext uri="{FF2B5EF4-FFF2-40B4-BE49-F238E27FC236}">
                <a16:creationId xmlns:a16="http://schemas.microsoft.com/office/drawing/2014/main" id="{F725D1AE-0077-B429-47FB-A19798FD87C2}"/>
              </a:ext>
            </a:extLst>
          </p:cNvPr>
          <p:cNvSpPr txBox="1">
            <a:spLocks/>
          </p:cNvSpPr>
          <p:nvPr/>
        </p:nvSpPr>
        <p:spPr>
          <a:xfrm>
            <a:off x="643464" y="2365368"/>
            <a:ext cx="5334000" cy="3847420"/>
          </a:xfrm>
          <a:prstGeom prst="rect">
            <a:avLst/>
          </a:prstGeom>
          <a:solidFill>
            <a:schemeClr val="tx1"/>
          </a:solidFill>
          <a:effectLst>
            <a:outerShdw blurRad="50800" dir="14400000">
              <a:srgbClr val="000000">
                <a:alpha val="40000"/>
              </a:srgbClr>
            </a:outerShdw>
          </a:effectLst>
        </p:spPr>
        <p:txBody>
          <a:bodyPr vert="horz" lIns="91440" tIns="45720" rIns="91440" bIns="45720" rtlCol="0" anchor="ctr">
            <a:normAutofit/>
          </a:bodyPr>
          <a:lstStyle>
            <a:lvl1pPr marL="342900" indent="-342900" algn="l" defTabSz="457200" rtl="0" eaLnBrk="1" latinLnBrk="0" hangingPunct="1">
              <a:spcBef>
                <a:spcPct val="20000"/>
              </a:spcBef>
              <a:spcAft>
                <a:spcPts val="600"/>
              </a:spcAft>
              <a:buClr>
                <a:schemeClr val="accent1"/>
              </a:buClr>
              <a:buFont typeface="Wingdings 2" charset="2"/>
              <a:buChar char=""/>
              <a:defRPr kumimoji="1"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kumimoji="1"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kumimoji="1"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kumimoji="1" sz="1200" kern="1200">
                <a:solidFill>
                  <a:schemeClr val="tx1"/>
                </a:solidFill>
                <a:latin typeface="+mn-lt"/>
                <a:ea typeface="+mn-ea"/>
                <a:cs typeface="+mn-cs"/>
              </a:defRPr>
            </a:lvl9pPr>
          </a:lstStyle>
          <a:p>
            <a:pPr marL="0" indent="0">
              <a:lnSpc>
                <a:spcPct val="150000"/>
              </a:lnSpc>
              <a:spcBef>
                <a:spcPts val="0"/>
              </a:spcBef>
              <a:spcAft>
                <a:spcPts val="0"/>
              </a:spcAft>
              <a:buClr>
                <a:schemeClr val="bg1">
                  <a:lumMod val="75000"/>
                </a:schemeClr>
              </a:buClr>
              <a:buNone/>
            </a:pPr>
            <a:r>
              <a:rPr lang="ja-JP" altLang="en-US" sz="2400" dirty="0">
                <a:solidFill>
                  <a:schemeClr val="bg1"/>
                </a:solidFill>
                <a:latin typeface="BIZ UDPゴシック" panose="020B0400000000000000" pitchFamily="50" charset="-128"/>
                <a:ea typeface="BIZ UDPゴシック" panose="020B0400000000000000" pitchFamily="50" charset="-128"/>
              </a:rPr>
              <a:t>店舗のメリット</a:t>
            </a:r>
          </a:p>
          <a:p>
            <a:pPr>
              <a:lnSpc>
                <a:spcPct val="150000"/>
              </a:lnSpc>
              <a:spcBef>
                <a:spcPts val="0"/>
              </a:spcBef>
              <a:spcAft>
                <a:spcPts val="0"/>
              </a:spcAft>
              <a:buClr>
                <a:schemeClr val="bg1">
                  <a:lumMod val="75000"/>
                </a:schemeClr>
              </a:buClr>
              <a:buFont typeface="Wingdings" panose="05000000000000000000" pitchFamily="2" charset="2"/>
              <a:buChar char="l"/>
            </a:pPr>
            <a:r>
              <a:rPr lang="ja-JP" altLang="en-US" sz="2400" dirty="0">
                <a:solidFill>
                  <a:schemeClr val="bg1"/>
                </a:solidFill>
                <a:latin typeface="BIZ UDPゴシック" panose="020B0400000000000000" pitchFamily="50" charset="-128"/>
                <a:ea typeface="BIZ UDPゴシック" panose="020B0400000000000000" pitchFamily="50" charset="-128"/>
              </a:rPr>
              <a:t>来店回数や売上の増加</a:t>
            </a:r>
            <a:endParaRPr lang="en-US" altLang="ja-JP" sz="2400" dirty="0">
              <a:solidFill>
                <a:schemeClr val="bg1"/>
              </a:solidFill>
              <a:latin typeface="BIZ UDPゴシック" panose="020B0400000000000000" pitchFamily="50" charset="-128"/>
              <a:ea typeface="BIZ UDPゴシック" panose="020B0400000000000000" pitchFamily="50" charset="-128"/>
            </a:endParaRPr>
          </a:p>
          <a:p>
            <a:pPr>
              <a:lnSpc>
                <a:spcPct val="150000"/>
              </a:lnSpc>
              <a:spcBef>
                <a:spcPts val="0"/>
              </a:spcBef>
              <a:spcAft>
                <a:spcPts val="0"/>
              </a:spcAft>
              <a:buClr>
                <a:schemeClr val="bg1">
                  <a:lumMod val="75000"/>
                </a:schemeClr>
              </a:buClr>
              <a:buFont typeface="Wingdings" panose="05000000000000000000" pitchFamily="2" charset="2"/>
              <a:buChar char="l"/>
            </a:pPr>
            <a:r>
              <a:rPr lang="ja-JP" altLang="en-US" sz="2400" dirty="0">
                <a:solidFill>
                  <a:schemeClr val="bg1"/>
                </a:solidFill>
                <a:latin typeface="BIZ UDPゴシック" panose="020B0400000000000000" pitchFamily="50" charset="-128"/>
                <a:ea typeface="BIZ UDPゴシック" panose="020B0400000000000000" pitchFamily="50" charset="-128"/>
              </a:rPr>
              <a:t>新規顧客の獲得</a:t>
            </a:r>
          </a:p>
          <a:p>
            <a:pPr marL="0" indent="0">
              <a:lnSpc>
                <a:spcPct val="250000"/>
              </a:lnSpc>
              <a:spcBef>
                <a:spcPts val="0"/>
              </a:spcBef>
              <a:spcAft>
                <a:spcPts val="0"/>
              </a:spcAft>
              <a:buClr>
                <a:schemeClr val="bg1">
                  <a:lumMod val="75000"/>
                </a:schemeClr>
              </a:buClr>
              <a:buNone/>
            </a:pPr>
            <a:r>
              <a:rPr lang="ja-JP" altLang="en-US" sz="2400" dirty="0">
                <a:solidFill>
                  <a:schemeClr val="bg1"/>
                </a:solidFill>
                <a:latin typeface="BIZ UDPゴシック" panose="020B0400000000000000" pitchFamily="50" charset="-128"/>
                <a:ea typeface="BIZ UDPゴシック" panose="020B0400000000000000" pitchFamily="50" charset="-128"/>
              </a:rPr>
              <a:t>顧客のメリット</a:t>
            </a:r>
          </a:p>
          <a:p>
            <a:pPr>
              <a:lnSpc>
                <a:spcPct val="150000"/>
              </a:lnSpc>
              <a:spcBef>
                <a:spcPts val="0"/>
              </a:spcBef>
              <a:spcAft>
                <a:spcPts val="0"/>
              </a:spcAft>
              <a:buClr>
                <a:schemeClr val="bg1">
                  <a:lumMod val="75000"/>
                </a:schemeClr>
              </a:buClr>
              <a:buFont typeface="Wingdings" panose="05000000000000000000" pitchFamily="2" charset="2"/>
              <a:buChar char="l"/>
            </a:pPr>
            <a:r>
              <a:rPr lang="ja-JP" altLang="en-US" sz="2400" dirty="0">
                <a:solidFill>
                  <a:schemeClr val="bg1"/>
                </a:solidFill>
                <a:latin typeface="BIZ UDPゴシック" panose="020B0400000000000000" pitchFamily="50" charset="-128"/>
                <a:ea typeface="BIZ UDPゴシック" panose="020B0400000000000000" pitchFamily="50" charset="-128"/>
              </a:rPr>
              <a:t>より多くのポイントが貯められる</a:t>
            </a:r>
            <a:endParaRPr lang="en-US" altLang="ja-JP" sz="2400" dirty="0">
              <a:solidFill>
                <a:schemeClr val="bg1"/>
              </a:solidFill>
              <a:latin typeface="BIZ UDPゴシック" panose="020B0400000000000000" pitchFamily="50" charset="-128"/>
              <a:ea typeface="BIZ UDPゴシック" panose="020B0400000000000000" pitchFamily="50" charset="-128"/>
            </a:endParaRPr>
          </a:p>
          <a:p>
            <a:pPr>
              <a:lnSpc>
                <a:spcPct val="150000"/>
              </a:lnSpc>
              <a:spcBef>
                <a:spcPts val="0"/>
              </a:spcBef>
              <a:spcAft>
                <a:spcPts val="0"/>
              </a:spcAft>
              <a:buClr>
                <a:schemeClr val="bg1">
                  <a:lumMod val="75000"/>
                </a:schemeClr>
              </a:buClr>
              <a:buFont typeface="Wingdings" panose="05000000000000000000" pitchFamily="2" charset="2"/>
              <a:buChar char="l"/>
            </a:pPr>
            <a:r>
              <a:rPr lang="ja-JP" altLang="en-US" sz="2400" dirty="0">
                <a:solidFill>
                  <a:schemeClr val="bg1"/>
                </a:solidFill>
                <a:latin typeface="BIZ UDPゴシック" panose="020B0400000000000000" pitchFamily="50" charset="-128"/>
                <a:ea typeface="BIZ UDPゴシック" panose="020B0400000000000000" pitchFamily="50" charset="-128"/>
              </a:rPr>
              <a:t>再来店の動機が生まれる</a:t>
            </a:r>
          </a:p>
        </p:txBody>
      </p:sp>
    </p:spTree>
    <p:extLst>
      <p:ext uri="{BB962C8B-B14F-4D97-AF65-F5344CB8AC3E}">
        <p14:creationId xmlns:p14="http://schemas.microsoft.com/office/powerpoint/2010/main" val="252405872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23D679-0ED2-40E7-A3E0-346F56E3C174}"/>
              </a:ext>
            </a:extLst>
          </p:cNvPr>
          <p:cNvSpPr>
            <a:spLocks noGrp="1"/>
          </p:cNvSpPr>
          <p:nvPr>
            <p:ph type="title"/>
          </p:nvPr>
        </p:nvSpPr>
        <p:spPr/>
        <p:txBody>
          <a:bodyPr/>
          <a:lstStyle/>
          <a:p>
            <a:r>
              <a:rPr lang="ja-JP" altLang="en-US" b="1" spc="300" dirty="0"/>
              <a:t>購入</a:t>
            </a:r>
            <a:r>
              <a:rPr kumimoji="1" lang="ja-JP" altLang="en-US" b="1" spc="300" dirty="0"/>
              <a:t>金額によってポイント倍率アップ</a:t>
            </a:r>
          </a:p>
        </p:txBody>
      </p:sp>
      <p:graphicFrame>
        <p:nvGraphicFramePr>
          <p:cNvPr id="4" name="コンテンツ プレースホルダー 3">
            <a:extLst>
              <a:ext uri="{FF2B5EF4-FFF2-40B4-BE49-F238E27FC236}">
                <a16:creationId xmlns:a16="http://schemas.microsoft.com/office/drawing/2014/main" id="{AE630C13-07AD-48F8-80FF-76002292D396}"/>
              </a:ext>
            </a:extLst>
          </p:cNvPr>
          <p:cNvGraphicFramePr>
            <a:graphicFrameLocks noGrp="1"/>
          </p:cNvGraphicFramePr>
          <p:nvPr>
            <p:ph idx="1"/>
            <p:extLst>
              <p:ext uri="{D42A27DB-BD31-4B8C-83A1-F6EECF244321}">
                <p14:modId xmlns:p14="http://schemas.microsoft.com/office/powerpoint/2010/main" val="166278720"/>
              </p:ext>
            </p:extLst>
          </p:nvPr>
        </p:nvGraphicFramePr>
        <p:xfrm>
          <a:off x="819150" y="2523582"/>
          <a:ext cx="10553700" cy="3636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83352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A98AFE-5EBF-48D3-AA3E-ABCEC1DCFFE4}"/>
              </a:ext>
            </a:extLst>
          </p:cNvPr>
          <p:cNvSpPr>
            <a:spLocks noGrp="1"/>
          </p:cNvSpPr>
          <p:nvPr>
            <p:ph type="title"/>
          </p:nvPr>
        </p:nvSpPr>
        <p:spPr/>
        <p:txBody>
          <a:bodyPr/>
          <a:lstStyle/>
          <a:p>
            <a:r>
              <a:rPr kumimoji="1" lang="ja-JP" altLang="en-US" b="1" spc="300" dirty="0"/>
              <a:t>実施概要</a:t>
            </a:r>
          </a:p>
        </p:txBody>
      </p:sp>
      <p:sp>
        <p:nvSpPr>
          <p:cNvPr id="3" name="コンテンツ プレースホルダー 2">
            <a:extLst>
              <a:ext uri="{FF2B5EF4-FFF2-40B4-BE49-F238E27FC236}">
                <a16:creationId xmlns:a16="http://schemas.microsoft.com/office/drawing/2014/main" id="{8E6EED3B-7C30-413B-B42D-74A3ABB5EEA2}"/>
              </a:ext>
            </a:extLst>
          </p:cNvPr>
          <p:cNvSpPr>
            <a:spLocks noGrp="1"/>
          </p:cNvSpPr>
          <p:nvPr>
            <p:ph idx="1"/>
          </p:nvPr>
        </p:nvSpPr>
        <p:spPr>
          <a:xfrm>
            <a:off x="1170877" y="2337459"/>
            <a:ext cx="10047250" cy="4073353"/>
          </a:xfrm>
          <a:solidFill>
            <a:schemeClr val="tx1"/>
          </a:solidFill>
        </p:spPr>
        <p:txBody>
          <a:bodyPr>
            <a:normAutofit fontScale="77500" lnSpcReduction="20000"/>
          </a:bodyPr>
          <a:lstStyle/>
          <a:p>
            <a:pPr>
              <a:lnSpc>
                <a:spcPct val="150000"/>
              </a:lnSpc>
              <a:buClr>
                <a:schemeClr val="bg1">
                  <a:lumMod val="65000"/>
                </a:schemeClr>
              </a:buClr>
              <a:buFont typeface="Wingdings" panose="05000000000000000000" pitchFamily="2" charset="2"/>
              <a:buChar char="l"/>
            </a:pPr>
            <a:r>
              <a:rPr kumimoji="1" lang="ja-JP" altLang="en-US" sz="2400" b="1" spc="300" dirty="0">
                <a:solidFill>
                  <a:schemeClr val="bg1"/>
                </a:solidFill>
                <a:latin typeface="BIZ UDPゴシック" panose="020B0400000000000000" pitchFamily="50" charset="-128"/>
                <a:ea typeface="BIZ UDPゴシック" panose="020B0400000000000000" pitchFamily="50" charset="-128"/>
              </a:rPr>
              <a:t>期間</a:t>
            </a:r>
            <a:br>
              <a:rPr lang="en-US" altLang="ja-JP" sz="2400" spc="300" dirty="0">
                <a:solidFill>
                  <a:schemeClr val="bg1"/>
                </a:solidFill>
                <a:latin typeface="BIZ UDPゴシック" panose="020B0400000000000000" pitchFamily="50" charset="-128"/>
                <a:ea typeface="BIZ UDPゴシック" panose="020B0400000000000000" pitchFamily="50" charset="-128"/>
              </a:rPr>
            </a:br>
            <a:r>
              <a:rPr kumimoji="1" lang="en-US" altLang="ja-JP" sz="2400" spc="300" dirty="0">
                <a:solidFill>
                  <a:schemeClr val="bg1"/>
                </a:solidFill>
                <a:latin typeface="BIZ UDPゴシック" panose="020B0400000000000000" pitchFamily="50" charset="-128"/>
                <a:ea typeface="BIZ UDPゴシック" panose="020B0400000000000000" pitchFamily="50" charset="-128"/>
              </a:rPr>
              <a:t>2026</a:t>
            </a: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年</a:t>
            </a:r>
            <a:r>
              <a:rPr kumimoji="1" lang="en-US" altLang="ja-JP" sz="2400" spc="300" dirty="0">
                <a:solidFill>
                  <a:schemeClr val="bg1"/>
                </a:solidFill>
                <a:latin typeface="BIZ UDPゴシック" panose="020B0400000000000000" pitchFamily="50" charset="-128"/>
                <a:ea typeface="BIZ UDPゴシック" panose="020B0400000000000000" pitchFamily="50" charset="-128"/>
              </a:rPr>
              <a:t>1</a:t>
            </a: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月</a:t>
            </a:r>
            <a:r>
              <a:rPr kumimoji="1" lang="en-US" altLang="ja-JP" sz="2400" spc="300" dirty="0">
                <a:solidFill>
                  <a:schemeClr val="bg1"/>
                </a:solidFill>
                <a:latin typeface="BIZ UDPゴシック" panose="020B0400000000000000" pitchFamily="50" charset="-128"/>
                <a:ea typeface="BIZ UDPゴシック" panose="020B0400000000000000" pitchFamily="50" charset="-128"/>
              </a:rPr>
              <a:t>9</a:t>
            </a:r>
            <a:r>
              <a:rPr kumimoji="1" lang="ja-JP" altLang="en-US" sz="2400" spc="300" dirty="0">
                <a:solidFill>
                  <a:schemeClr val="bg1"/>
                </a:solidFill>
                <a:latin typeface="BIZ UDPゴシック" panose="020B0400000000000000" pitchFamily="50" charset="-128"/>
                <a:ea typeface="BIZ UDPゴシック" panose="020B0400000000000000" pitchFamily="50" charset="-128"/>
              </a:rPr>
              <a:t>日（</a:t>
            </a:r>
            <a:r>
              <a:rPr lang="ja-JP" altLang="en-US" sz="2400" spc="300" dirty="0">
                <a:solidFill>
                  <a:schemeClr val="bg1"/>
                </a:solidFill>
                <a:latin typeface="BIZ UDPゴシック" panose="020B0400000000000000" pitchFamily="50" charset="-128"/>
                <a:ea typeface="BIZ UDPゴシック" panose="020B0400000000000000" pitchFamily="50" charset="-128"/>
              </a:rPr>
              <a:t>金）、</a:t>
            </a:r>
            <a:r>
              <a:rPr lang="en-US" altLang="ja-JP" sz="2400" spc="300" dirty="0">
                <a:solidFill>
                  <a:schemeClr val="bg1"/>
                </a:solidFill>
                <a:latin typeface="BIZ UDPゴシック" panose="020B0400000000000000" pitchFamily="50" charset="-128"/>
                <a:ea typeface="BIZ UDPゴシック" panose="020B0400000000000000" pitchFamily="50" charset="-128"/>
              </a:rPr>
              <a:t>10</a:t>
            </a:r>
            <a:r>
              <a:rPr lang="ja-JP" altLang="en-US" sz="2400" spc="300" dirty="0">
                <a:solidFill>
                  <a:schemeClr val="bg1"/>
                </a:solidFill>
                <a:latin typeface="BIZ UDPゴシック" panose="020B0400000000000000" pitchFamily="50" charset="-128"/>
                <a:ea typeface="BIZ UDPゴシック" panose="020B0400000000000000" pitchFamily="50" charset="-128"/>
              </a:rPr>
              <a:t>日（土）、</a:t>
            </a:r>
            <a:r>
              <a:rPr lang="en-US" altLang="ja-JP" sz="2400" spc="300" dirty="0">
                <a:solidFill>
                  <a:schemeClr val="bg1"/>
                </a:solidFill>
                <a:latin typeface="BIZ UDPゴシック" panose="020B0400000000000000" pitchFamily="50" charset="-128"/>
                <a:ea typeface="BIZ UDPゴシック" panose="020B0400000000000000" pitchFamily="50" charset="-128"/>
              </a:rPr>
              <a:t>11</a:t>
            </a:r>
            <a:r>
              <a:rPr lang="ja-JP" altLang="en-US" sz="2400" spc="300" dirty="0">
                <a:solidFill>
                  <a:schemeClr val="bg1"/>
                </a:solidFill>
                <a:latin typeface="BIZ UDPゴシック" panose="020B0400000000000000" pitchFamily="50" charset="-128"/>
                <a:ea typeface="BIZ UDPゴシック" panose="020B0400000000000000" pitchFamily="50" charset="-128"/>
              </a:rPr>
              <a:t>日（日）の</a:t>
            </a:r>
            <a:r>
              <a:rPr lang="en-US" altLang="ja-JP" sz="2400" spc="300" dirty="0">
                <a:solidFill>
                  <a:schemeClr val="bg1"/>
                </a:solidFill>
                <a:latin typeface="BIZ UDPゴシック" panose="020B0400000000000000" pitchFamily="50" charset="-128"/>
                <a:ea typeface="BIZ UDPゴシック" panose="020B0400000000000000" pitchFamily="50" charset="-128"/>
              </a:rPr>
              <a:t>3</a:t>
            </a:r>
            <a:r>
              <a:rPr lang="ja-JP" altLang="en-US" sz="2400" spc="300" dirty="0">
                <a:solidFill>
                  <a:schemeClr val="bg1"/>
                </a:solidFill>
                <a:latin typeface="BIZ UDPゴシック" panose="020B0400000000000000" pitchFamily="50" charset="-128"/>
                <a:ea typeface="BIZ UDPゴシック" panose="020B0400000000000000" pitchFamily="50" charset="-128"/>
              </a:rPr>
              <a:t>日間</a:t>
            </a:r>
            <a:endParaRPr lang="en-US" altLang="ja-JP" sz="2400" spc="300" dirty="0">
              <a:solidFill>
                <a:schemeClr val="bg1"/>
              </a:solidFill>
              <a:latin typeface="BIZ UDPゴシック" panose="020B0400000000000000" pitchFamily="50" charset="-128"/>
              <a:ea typeface="BIZ UDPゴシック" panose="020B0400000000000000" pitchFamily="50" charset="-128"/>
            </a:endParaRPr>
          </a:p>
          <a:p>
            <a:endParaRPr lang="en-US" altLang="ja-JP" sz="2400" spc="300" dirty="0">
              <a:solidFill>
                <a:schemeClr val="bg1"/>
              </a:solidFill>
              <a:latin typeface="BIZ UDPゴシック" panose="020B0400000000000000" pitchFamily="50" charset="-128"/>
              <a:ea typeface="BIZ UDPゴシック" panose="020B0400000000000000" pitchFamily="50" charset="-128"/>
            </a:endParaRPr>
          </a:p>
          <a:p>
            <a:pPr>
              <a:lnSpc>
                <a:spcPct val="150000"/>
              </a:lnSpc>
              <a:buClr>
                <a:schemeClr val="bg1">
                  <a:lumMod val="65000"/>
                </a:schemeClr>
              </a:buClr>
              <a:buFont typeface="Wingdings" panose="05000000000000000000" pitchFamily="2" charset="2"/>
              <a:buChar char="l"/>
            </a:pPr>
            <a:r>
              <a:rPr lang="ja-JP" altLang="en-US" sz="2400" spc="300" dirty="0">
                <a:solidFill>
                  <a:schemeClr val="bg1"/>
                </a:solidFill>
                <a:latin typeface="BIZ UDPゴシック" panose="020B0400000000000000" pitchFamily="50" charset="-128"/>
                <a:ea typeface="BIZ UDPゴシック" panose="020B0400000000000000" pitchFamily="50" charset="-128"/>
              </a:rPr>
              <a:t>対象店舗</a:t>
            </a:r>
            <a:br>
              <a:rPr lang="en-US" altLang="ja-JP" sz="2400" spc="300" dirty="0">
                <a:solidFill>
                  <a:schemeClr val="bg1"/>
                </a:solidFill>
                <a:latin typeface="BIZ UDPゴシック" panose="020B0400000000000000" pitchFamily="50" charset="-128"/>
                <a:ea typeface="BIZ UDPゴシック" panose="020B0400000000000000" pitchFamily="50" charset="-128"/>
              </a:rPr>
            </a:br>
            <a:r>
              <a:rPr lang="ja-JP" altLang="en-US" sz="2400" spc="300" dirty="0">
                <a:solidFill>
                  <a:schemeClr val="bg1"/>
                </a:solidFill>
                <a:latin typeface="BIZ UDPゴシック" panose="020B0400000000000000" pitchFamily="50" charset="-128"/>
                <a:ea typeface="BIZ UDPゴシック" panose="020B0400000000000000" pitchFamily="50" charset="-128"/>
              </a:rPr>
              <a:t>実店舗、オンラインストアの両方（一部の店舗は対象外）</a:t>
            </a:r>
            <a:endParaRPr lang="en-US" altLang="ja-JP" sz="2400" spc="300" dirty="0">
              <a:solidFill>
                <a:schemeClr val="bg1"/>
              </a:solidFill>
              <a:latin typeface="BIZ UDPゴシック" panose="020B0400000000000000" pitchFamily="50" charset="-128"/>
              <a:ea typeface="BIZ UDPゴシック" panose="020B0400000000000000" pitchFamily="50" charset="-128"/>
            </a:endParaRPr>
          </a:p>
          <a:p>
            <a:endParaRPr lang="en-US" altLang="ja-JP" sz="2400" spc="300" dirty="0">
              <a:solidFill>
                <a:schemeClr val="bg1"/>
              </a:solidFill>
              <a:latin typeface="BIZ UDPゴシック" panose="020B0400000000000000" pitchFamily="50" charset="-128"/>
              <a:ea typeface="BIZ UDPゴシック" panose="020B0400000000000000" pitchFamily="50" charset="-128"/>
            </a:endParaRPr>
          </a:p>
          <a:p>
            <a:pPr>
              <a:lnSpc>
                <a:spcPct val="150000"/>
              </a:lnSpc>
              <a:buClr>
                <a:schemeClr val="bg1">
                  <a:lumMod val="65000"/>
                </a:schemeClr>
              </a:buClr>
              <a:buFont typeface="Wingdings" panose="05000000000000000000" pitchFamily="2" charset="2"/>
              <a:buChar char="l"/>
            </a:pPr>
            <a:r>
              <a:rPr lang="ja-JP" altLang="en-US" sz="2400" b="1" spc="300" dirty="0">
                <a:solidFill>
                  <a:schemeClr val="bg1"/>
                </a:solidFill>
                <a:latin typeface="BIZ UDPゴシック" panose="020B0400000000000000" pitchFamily="50" charset="-128"/>
                <a:ea typeface="BIZ UDPゴシック" panose="020B0400000000000000" pitchFamily="50" charset="-128"/>
              </a:rPr>
              <a:t>条件</a:t>
            </a:r>
            <a:br>
              <a:rPr lang="en-US" altLang="ja-JP" sz="2400" spc="300" dirty="0">
                <a:solidFill>
                  <a:schemeClr val="bg1"/>
                </a:solidFill>
                <a:latin typeface="BIZ UDPゴシック" panose="020B0400000000000000" pitchFamily="50" charset="-128"/>
                <a:ea typeface="BIZ UDPゴシック" panose="020B0400000000000000" pitchFamily="50" charset="-128"/>
              </a:rPr>
            </a:br>
            <a:r>
              <a:rPr lang="ja-JP" altLang="en-US" sz="2400" spc="300" dirty="0">
                <a:solidFill>
                  <a:schemeClr val="bg1"/>
                </a:solidFill>
                <a:latin typeface="BIZ UDPゴシック" panose="020B0400000000000000" pitchFamily="50" charset="-128"/>
                <a:ea typeface="BIZ UDPゴシック" panose="020B0400000000000000" pitchFamily="50" charset="-128"/>
              </a:rPr>
              <a:t>アプリをインストールする</a:t>
            </a:r>
            <a:br>
              <a:rPr lang="en-US" altLang="ja-JP" sz="2400" spc="300" dirty="0">
                <a:solidFill>
                  <a:schemeClr val="bg1"/>
                </a:solidFill>
                <a:latin typeface="BIZ UDPゴシック" panose="020B0400000000000000" pitchFamily="50" charset="-128"/>
                <a:ea typeface="BIZ UDPゴシック" panose="020B0400000000000000" pitchFamily="50" charset="-128"/>
              </a:rPr>
            </a:br>
            <a:r>
              <a:rPr lang="ja-JP" altLang="en-US" sz="2400" spc="300" dirty="0">
                <a:solidFill>
                  <a:schemeClr val="bg1"/>
                </a:solidFill>
              </a:rPr>
              <a:t>期間中に</a:t>
            </a:r>
            <a:r>
              <a:rPr lang="ja-JP" altLang="en-US" sz="2400" spc="300" dirty="0">
                <a:solidFill>
                  <a:schemeClr val="bg1"/>
                </a:solidFill>
                <a:latin typeface="BIZ UDPゴシック" panose="020B0400000000000000" pitchFamily="50" charset="-128"/>
                <a:ea typeface="BIZ UDPゴシック" panose="020B0400000000000000" pitchFamily="50" charset="-128"/>
              </a:rPr>
              <a:t>会員登録を行う</a:t>
            </a:r>
            <a:br>
              <a:rPr lang="en-US" altLang="ja-JP" sz="2400" spc="300" dirty="0">
                <a:solidFill>
                  <a:schemeClr val="bg1"/>
                </a:solidFill>
                <a:latin typeface="BIZ UDPゴシック" panose="020B0400000000000000" pitchFamily="50" charset="-128"/>
                <a:ea typeface="BIZ UDPゴシック" panose="020B0400000000000000" pitchFamily="50" charset="-128"/>
              </a:rPr>
            </a:br>
            <a:r>
              <a:rPr lang="ja-JP" altLang="en-US" sz="2400" spc="300" dirty="0">
                <a:solidFill>
                  <a:schemeClr val="bg1"/>
                </a:solidFill>
                <a:latin typeface="BIZ UDPゴシック" panose="020B0400000000000000" pitchFamily="50" charset="-128"/>
                <a:ea typeface="BIZ UDPゴシック" panose="020B0400000000000000" pitchFamily="50" charset="-128"/>
              </a:rPr>
              <a:t>（ポイント付与の回数制限はなし）</a:t>
            </a:r>
            <a:endParaRPr lang="en-US" altLang="ja-JP" sz="2400" spc="3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231293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クォータブル">
  <a:themeElements>
    <a:clrScheme name="青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クォータブル">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クォータブル">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TM03457503[[fn=クォータブル]]</Template>
  <TotalTime>0</TotalTime>
  <Words>182</Words>
  <Application>Microsoft Office PowerPoint</Application>
  <PresentationFormat>ワイド画面</PresentationFormat>
  <Paragraphs>37</Paragraphs>
  <Slides>5</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5</vt:i4>
      </vt:variant>
    </vt:vector>
  </HeadingPairs>
  <TitlesOfParts>
    <vt:vector size="11" baseType="lpstr">
      <vt:lpstr>BIZ UDPゴシック</vt:lpstr>
      <vt:lpstr>游ゴシック</vt:lpstr>
      <vt:lpstr>Century Gothic</vt:lpstr>
      <vt:lpstr>Wingdings</vt:lpstr>
      <vt:lpstr>Wingdings 2</vt:lpstr>
      <vt:lpstr>クォータブル</vt:lpstr>
      <vt:lpstr>PowerPoint プレゼンテーション</vt:lpstr>
      <vt:lpstr>ダブルポイントキャンペーン概要</vt:lpstr>
      <vt:lpstr>ポイントアップの相乗効果</vt:lpstr>
      <vt:lpstr>購入金額によってポイント倍率アップ</vt:lpstr>
      <vt:lpstr>実施概要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2022-04-12T09:26:45Z</dcterms:created>
  <dcterms:modified xsi:type="dcterms:W3CDTF">2026-06-08T10:10:43Z</dcterms:modified>
</cp:coreProperties>
</file>