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60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custSel delSld modSld">
      <pc:chgData name="みのり 高坂" userId="b5fa9cee4b4e07da" providerId="LiveId" clId="{FC82D3FC-005F-422E-91BB-CDF96431A7E7}" dt="2026-03-18T04:54:21.682" v="2" actId="478"/>
      <pc:docMkLst>
        <pc:docMk/>
      </pc:docMkLst>
      <pc:sldChg chg="del">
        <pc:chgData name="みのり 高坂" userId="b5fa9cee4b4e07da" providerId="LiveId" clId="{FC82D3FC-005F-422E-91BB-CDF96431A7E7}" dt="2026-03-18T04:53:21.063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4:53:21.063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4:53:21.063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4:53:21.063" v="0" actId="47"/>
        <pc:sldMkLst>
          <pc:docMk/>
          <pc:sldMk cId="447990124" sldId="259"/>
        </pc:sldMkLst>
      </pc:sldChg>
      <pc:sldChg chg="delSp mod">
        <pc:chgData name="みのり 高坂" userId="b5fa9cee4b4e07da" providerId="LiveId" clId="{FC82D3FC-005F-422E-91BB-CDF96431A7E7}" dt="2026-03-18T04:54:21.682" v="2" actId="478"/>
        <pc:sldMkLst>
          <pc:docMk/>
          <pc:sldMk cId="3612191478" sldId="260"/>
        </pc:sldMkLst>
        <pc:spChg chg="del">
          <ac:chgData name="みのり 高坂" userId="b5fa9cee4b4e07da" providerId="LiveId" clId="{FC82D3FC-005F-422E-91BB-CDF96431A7E7}" dt="2026-03-18T04:54:21.682" v="2" actId="478"/>
          <ac:spMkLst>
            <pc:docMk/>
            <pc:sldMk cId="3612191478" sldId="260"/>
            <ac:spMk id="7" creationId="{6D715E2F-E835-6325-CD26-186791AE01DE}"/>
          </ac:spMkLst>
        </pc:spChg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方体 1">
            <a:extLst>
              <a:ext uri="{FF2B5EF4-FFF2-40B4-BE49-F238E27FC236}">
                <a16:creationId xmlns:a16="http://schemas.microsoft.com/office/drawing/2014/main" id="{DB3CE416-ADC7-9AC3-2F7B-33CFB1DD61C1}"/>
              </a:ext>
            </a:extLst>
          </p:cNvPr>
          <p:cNvSpPr/>
          <p:nvPr/>
        </p:nvSpPr>
        <p:spPr>
          <a:xfrm>
            <a:off x="2658980" y="1323474"/>
            <a:ext cx="1973179" cy="1973179"/>
          </a:xfrm>
          <a:prstGeom prst="cub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612191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14477</TotalTime>
  <Words>0</Words>
  <Application>Microsoft Office PowerPoint</Application>
  <PresentationFormat/>
  <Paragraphs>0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