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4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">
      <pc:chgData name="みのり 高坂" userId="b5fa9cee4b4e07da" providerId="LiveId" clId="{FC82D3FC-005F-422E-91BB-CDF96431A7E7}" dt="2026-03-18T05:49:31.973" v="1" actId="47"/>
      <pc:docMkLst>
        <pc:docMk/>
      </pc:docMkLst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1528558907" sldId="262"/>
        </pc:sldMkLst>
      </pc:sldChg>
      <pc:sldChg chg="del">
        <pc:chgData name="みのり 高坂" userId="b5fa9cee4b4e07da" providerId="LiveId" clId="{FC82D3FC-005F-422E-91BB-CDF96431A7E7}" dt="2026-03-18T05:49:28.431" v="0" actId="47"/>
        <pc:sldMkLst>
          <pc:docMk/>
          <pc:sldMk cId="2512854791" sldId="263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5:49:31.973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38723DA1-3A2A-957F-5CAF-4A43901B41EA}"/>
              </a:ext>
            </a:extLst>
          </p:cNvPr>
          <p:cNvSpPr/>
          <p:nvPr/>
        </p:nvSpPr>
        <p:spPr>
          <a:xfrm>
            <a:off x="1852863" y="2117558"/>
            <a:ext cx="3561348" cy="187692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altLang="en-US" b="1" dirty="0" kumimoji="1" lang="ja-JP" sz="4000"/>
              <a:t>サーバー</a:t>
            </a:r>
          </a:p>
        </p:txBody>
      </p:sp>
      <p:sp>
        <p:nvSpPr>
          <p:cNvPr id="4" name="楕円 3">
            <a:extLst>
              <a:ext uri="{FF2B5EF4-FFF2-40B4-BE49-F238E27FC236}">
                <a16:creationId xmlns:a16="http://schemas.microsoft.com/office/drawing/2014/main" id="{33BD36DA-A275-9A9A-54BD-6EB12E4877FC}"/>
              </a:ext>
            </a:extLst>
          </p:cNvPr>
          <p:cNvSpPr/>
          <p:nvPr/>
        </p:nvSpPr>
        <p:spPr>
          <a:xfrm>
            <a:off x="7784430" y="2394284"/>
            <a:ext cx="2454443" cy="140769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altLang="en-US" b="1" dirty="0" lang="ja-JP" sz="4000"/>
              <a:t>ルーター</a:t>
            </a:r>
          </a:p>
        </p:txBody>
      </p:sp>
    </p:spTree>
    <p:extLst>
      <p:ext uri="{BB962C8B-B14F-4D97-AF65-F5344CB8AC3E}">
        <p14:creationId xmlns:p14="http://schemas.microsoft.com/office/powerpoint/2010/main" val="278806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2</Words>
  <Application>Microsoft Office PowerPoint</Application>
  <PresentationFormat/>
  <Paragraphs>2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