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96" r:id="rId1"/>
  </p:sldMasterIdLst>
  <p:notesMasterIdLst>
    <p:notesMasterId r:id="rId3"/>
  </p:notesMasterIdLst>
  <p:sldIdLst>
    <p:sldId id="281" r:id="rId2"/>
  </p:sldIdLst>
  <p:sldSz cx="12192000" cy="6858000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9D86C8-54E7-46F7-9673-D8B610772A8A}" v="2" dt="2026-03-18T06:44:32.088"/>
    <p1510:client id="{DE211EC7-E4E4-40F4-8017-FC7F1E595152}" v="1" dt="2026-03-18T06:45:40.7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9" autoAdjust="0"/>
    <p:restoredTop sz="94660"/>
  </p:normalViewPr>
  <p:slideViewPr>
    <p:cSldViewPr snapToGrid="0">
      <p:cViewPr varScale="1">
        <p:scale>
          <a:sx n="60" d="100"/>
          <a:sy n="60" d="100"/>
        </p:scale>
        <p:origin x="354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Relationship Id="rId9" Target="revisionInfo.xml" Type="http://schemas.microsoft.com/office/2015/10/relationships/revision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">
      <pc:chgData name="みのり 高坂" userId="b5fa9cee4b4e07da" providerId="LiveId" clId="{FC82D3FC-005F-422E-91BB-CDF96431A7E7}" dt="2026-03-18T06:43:41.645" v="1" actId="47"/>
      <pc:docMkLst>
        <pc:docMk/>
      </pc:docMkLst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6:43:41.645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b="b" l="0" r="r" t="0"/>
            <a:pathLst>
              <a:path h="3278" w="5760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Subtitle 2"/>
          <p:cNvSpPr>
            <a:spLocks noGrp="1"/>
          </p:cNvSpPr>
          <p:nvPr>
            <p:ph idx="1" type="subTitle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algn="l" indent="0" marL="0">
              <a:buNone/>
              <a:defRPr>
                <a:solidFill>
                  <a:schemeClr val="tx1"/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altLang="en-US" lang="ja-JP"/>
              <a:t>マスター サブタイトルの書式設定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585100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b="0" sz="2400"/>
            </a:lvl1pPr>
          </a:lstStyle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15" name="Picture Placeholder 14"/>
          <p:cNvSpPr>
            <a:spLocks noChangeAspect="1" noGrp="1"/>
          </p:cNvSpPr>
          <p:nvPr>
            <p:ph idx="13" sz="quarter" type="pic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b="b" l="0" r="r" t="0"/>
            <a:pathLst>
              <a:path h="3289" w="5760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t" anchorCtr="0" compatLnSpc="1" numCol="1" wrap="square">
            <a:prstTxWarp prst="textNoShape">
              <a:avLst/>
            </a:prstTxWarp>
            <a:normAutofit/>
          </a:bodyPr>
          <a:lstStyle>
            <a:lvl1pPr algn="ctr" indent="0" marL="0">
              <a:buFontTx/>
              <a:buNone/>
              <a:defRPr sz="1600"/>
            </a:lvl1pPr>
          </a:lstStyle>
          <a:p>
            <a:r>
              <a:rPr altLang="en-US" lang="ja-JP"/>
              <a:t>アイコンをクリックして図を追加</a:t>
            </a:r>
            <a:endParaRPr dirty="0" lang="en-US"/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indent="0" marL="0">
              <a:buNone/>
              <a:defRPr sz="12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Footer Placeholder 5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Slide Number Placeholder 6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212844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b="b" l="0" r="r" t="0"/>
            <a:pathLst>
              <a:path h="2308" w="3384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b="1" cap="none" sz="4200"/>
            </a:lvl1pPr>
          </a:lstStyle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algn="l" indent="0" marL="0">
              <a:buNone/>
              <a:defRPr sz="18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idx="16" sz="quarter" type="body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indent="0" marL="0">
              <a:buFontTx/>
              <a:buNone/>
              <a:defRPr/>
            </a:lvl1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65064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b="b" l="0" r="r" t="0"/>
            <a:pathLst>
              <a:path h="2308" w="3384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6" name="Text Placeholder 5"/>
          <p:cNvSpPr>
            <a:spLocks noGrp="1"/>
          </p:cNvSpPr>
          <p:nvPr>
            <p:ph idx="16" sz="quarter" type="body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indent="0" marL="0">
              <a:buFontTx/>
              <a:buNone/>
              <a:defRPr/>
            </a:lvl1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Footer Placeholder 2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Slide Number Placeholder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575522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b="b" l="0" r="r" t="0"/>
            <a:pathLst>
              <a:path h="1377" w="5760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idx="1" orient="vert" type="body"/>
          </p:nvPr>
        </p:nvSpPr>
        <p:spPr/>
        <p:txBody>
          <a:bodyPr anchor="t" vert="eaVert"/>
          <a:lstStyle/>
          <a:p>
            <a:pPr lvl="0"/>
            <a:r>
              <a:rPr altLang="en-US" lang="ja-JP"/>
              <a:t>マスター テキストの書式設定</a:t>
            </a:r>
          </a:p>
          <a:p>
            <a:pPr lvl="1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96837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b="b" l="0" r="r" t="0"/>
            <a:pathLst>
              <a:path h="4320" w="2879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orient="vert" type="title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idx="1" orient="vert" type="body"/>
          </p:nvPr>
        </p:nvSpPr>
        <p:spPr>
          <a:xfrm>
            <a:off x="810001" y="446089"/>
            <a:ext cx="6611540" cy="5414962"/>
          </a:xfrm>
        </p:spPr>
        <p:txBody>
          <a:bodyPr anchor="t" vert="eaVert"/>
          <a:lstStyle/>
          <a:p>
            <a:pPr lvl="0"/>
            <a:r>
              <a:rPr altLang="en-US" lang="ja-JP"/>
              <a:t>マスター テキストの書式設定</a:t>
            </a:r>
          </a:p>
          <a:p>
            <a:pPr lvl="1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804797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b="b" l="0" r="r" t="0"/>
            <a:pathLst>
              <a:path h="1377" w="5760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altLang="en-US" lang="ja-JP"/>
              <a:t>マスター テキストの書式設定</a:t>
            </a:r>
          </a:p>
          <a:p>
            <a:pPr lvl="1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7869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b="b" l="0" r="r" t="0"/>
            <a:pathLst>
              <a:path h="3278" w="5760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b="1" cap="none" sz="4800"/>
            </a:lvl1pPr>
          </a:lstStyle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algn="r" indent="0" marL="0">
              <a:buNone/>
              <a:defRPr sz="18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91521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b="b" l="0" r="r" t="0"/>
            <a:pathLst>
              <a:path h="1377" w="5760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sz="half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altLang="en-US" lang="ja-JP"/>
              <a:t>マスター テキストの書式設定</a:t>
            </a:r>
          </a:p>
          <a:p>
            <a:pPr lvl="1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dirty="0" lang="en-US"/>
          </a:p>
        </p:txBody>
      </p:sp>
      <p:sp>
        <p:nvSpPr>
          <p:cNvPr id="4" name="Content Placeholder 3"/>
          <p:cNvSpPr>
            <a:spLocks noGrp="1"/>
          </p:cNvSpPr>
          <p:nvPr>
            <p:ph idx="2" sz="half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altLang="en-US" lang="ja-JP"/>
              <a:t>マスター テキストの書式設定</a:t>
            </a:r>
          </a:p>
          <a:p>
            <a:pPr lvl="1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dirty="0" lang="en-US"/>
          </a:p>
        </p:txBody>
      </p:sp>
      <p:sp>
        <p:nvSpPr>
          <p:cNvPr id="5" name="Date Placeholder 4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Footer Placeholder 5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Slide Number Placeholder 6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951526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b="b" l="0" r="r" t="0"/>
            <a:pathLst>
              <a:path h="1377" w="5760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algn="ctr" indent="0" marL="0">
              <a:buNone/>
              <a:defRPr b="0" sz="20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2" sz="half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altLang="en-US" lang="ja-JP"/>
              <a:t>マスター テキストの書式設定</a:t>
            </a:r>
          </a:p>
          <a:p>
            <a:pPr lvl="1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dirty="0" lang="en-US"/>
          </a:p>
        </p:txBody>
      </p:sp>
      <p:sp>
        <p:nvSpPr>
          <p:cNvPr id="5" name="Text Placeholder 4"/>
          <p:cNvSpPr>
            <a:spLocks noGrp="1"/>
          </p:cNvSpPr>
          <p:nvPr>
            <p:ph idx="3" sz="quarter" type="body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algn="ctr" indent="0" marL="0">
              <a:buNone/>
              <a:defRPr b="0" sz="20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4" sz="quarter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altLang="en-US" lang="ja-JP"/>
              <a:t>マスター テキストの書式設定</a:t>
            </a:r>
          </a:p>
          <a:p>
            <a:pPr lvl="1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dirty="0" lang="en-US"/>
          </a:p>
        </p:txBody>
      </p:sp>
      <p:sp>
        <p:nvSpPr>
          <p:cNvPr id="7" name="Date Placeholder 6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Footer Placeholder 7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Slide Number Placeholder 8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373291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b="b" l="0" r="r" t="0"/>
            <a:pathLst>
              <a:path h="1377" w="5760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Date Placeholder 2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Footer Placeholder 3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Slide Number Placeholder 4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915217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Footer Placeholder 2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Slide Number Placeholder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984367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b="b" l="0" r="r" t="0"/>
            <a:pathLst>
              <a:path h="2308" w="3384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b="1" sz="2000"/>
            </a:lvl1pPr>
          </a:lstStyle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altLang="en-US" lang="ja-JP"/>
              <a:t>マスター テキストの書式設定</a:t>
            </a:r>
          </a:p>
          <a:p>
            <a:pPr lvl="1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dirty="0" lang="en-US"/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Footer Placeholder 5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Slide Number Placeholder 6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999480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b="0" sz="2400"/>
            </a:lvl1pPr>
          </a:lstStyle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9" name="Picture Placeholder 11"/>
          <p:cNvSpPr>
            <a:spLocks noChangeAspect="1" noGrp="1"/>
          </p:cNvSpPr>
          <p:nvPr>
            <p:ph idx="13" sz="quarter" type="pic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b="b" l="0" r="r" t="0"/>
            <a:pathLst>
              <a:path h="4320" w="2879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anchor="t" anchorCtr="0" compatLnSpc="1" numCol="1" wrap="square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altLang="en-US" lang="ja-JP"/>
              <a:t>アイコンをクリックして図を追加</a:t>
            </a:r>
            <a:endParaRPr dirty="0" lang="en-US"/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indent="0" marL="0">
              <a:buNone/>
              <a:defRPr sz="12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idx="10" sz="half" type="dt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Footer Placeholder 5"/>
          <p:cNvSpPr>
            <a:spLocks noGrp="1"/>
          </p:cNvSpPr>
          <p:nvPr>
            <p:ph idx="11" sz="quarter" type="ftr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altLang="en-US" kumimoji="1" lang="ja-JP"/>
          </a:p>
        </p:txBody>
      </p:sp>
      <p:sp>
        <p:nvSpPr>
          <p:cNvPr id="7" name="Slide Number Placeholder 6"/>
          <p:cNvSpPr>
            <a:spLocks noGrp="1"/>
          </p:cNvSpPr>
          <p:nvPr>
            <p:ph idx="12" sz="quarter" type="sldNum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685016271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slideLayouts/slideLayout12.xml" Type="http://schemas.openxmlformats.org/officeDocument/2006/relationships/slideLayout"/>
<Relationship Id="rId13" Target="../slideLayouts/slideLayout13.xml" Type="http://schemas.openxmlformats.org/officeDocument/2006/relationships/slideLayout"/>
<Relationship Id="rId14" Target="../slideLayouts/slideLayout14.xml" Type="http://schemas.openxmlformats.org/officeDocument/2006/relationships/slideLayout"/>
<Relationship Id="rId15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anchor="b" bIns="45720" lIns="91440" rIns="91440" rtlCol="0" tIns="45720" vert="horz">
            <a:noAutofit/>
          </a:bodyPr>
          <a:lstStyle/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anchor="ctr" bIns="45720" lIns="91440" rIns="91440" rtlCol="0" tIns="45720" vert="horz">
            <a:normAutofit/>
          </a:bodyPr>
          <a:lstStyle/>
          <a:p>
            <a:pPr lvl="0"/>
            <a:r>
              <a:rPr altLang="en-US" lang="ja-JP"/>
              <a:t>マスター テキストの書式設定</a:t>
            </a:r>
          </a:p>
          <a:p>
            <a:pPr lvl="1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dirty="0"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anchor="b" bIns="10800" lIns="91440" rIns="91440" rtlCol="0" tIns="45720" vert="horz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523361971"/>
      </p:ext>
    </p:extLst>
  </p:cSld>
  <p:clrMap accent1="accent1" accent2="accent2" accent3="accent3" accent4="accent4" accent5="accent5" accent6="accent6" bg1="dk1" bg2="dk2" folHlink="folHlink" hlink="hlink" tx1="lt1" tx2="lt2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</p:sldLayoutIdLst>
  <p:txStyles>
    <p:titleStyle>
      <a:lvl1pPr algn="l" defTabSz="457200" eaLnBrk="1" hangingPunct="1" latinLnBrk="0" rtl="0">
        <a:spcBef>
          <a:spcPct val="0"/>
        </a:spcBef>
        <a:buNone/>
        <a:defRPr b="1" kern="1200" kumimoji="1" sz="40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algn="l" defTabSz="457200" eaLnBrk="1" hangingPunct="1" indent="-342900" latinLnBrk="0" marL="342900" rtl="0">
        <a:spcBef>
          <a:spcPct val="20000"/>
        </a:spcBef>
        <a:spcAft>
          <a:spcPts val="600"/>
        </a:spcAft>
        <a:buClr>
          <a:schemeClr val="accent1"/>
        </a:buClr>
        <a:buFont charset="2" typeface="Wingdings 2"/>
        <a:buChar char="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457200" eaLnBrk="1" hangingPunct="1" indent="-285750" latinLnBrk="0" marL="742950" rtl="0">
        <a:spcBef>
          <a:spcPct val="20000"/>
        </a:spcBef>
        <a:spcAft>
          <a:spcPts val="600"/>
        </a:spcAft>
        <a:buClr>
          <a:schemeClr val="accent1"/>
        </a:buClr>
        <a:buFont charset="2" typeface="Wingdings 2"/>
        <a:buChar char=""/>
        <a:defRPr kern="1200" kumimoji="1" sz="1600">
          <a:solidFill>
            <a:schemeClr val="tx1"/>
          </a:solidFill>
          <a:latin typeface="+mn-lt"/>
          <a:ea typeface="+mn-ea"/>
          <a:cs typeface="+mn-cs"/>
        </a:defRPr>
      </a:lvl2pPr>
      <a:lvl3pPr algn="l" defTabSz="457200" eaLnBrk="1" hangingPunct="1" indent="-228600" latinLnBrk="0" marL="1143000" rtl="0">
        <a:spcBef>
          <a:spcPct val="20000"/>
        </a:spcBef>
        <a:spcAft>
          <a:spcPts val="600"/>
        </a:spcAft>
        <a:buClr>
          <a:schemeClr val="accent1"/>
        </a:buClr>
        <a:buFont charset="2" typeface="Wingdings 2"/>
        <a:buChar char=""/>
        <a:defRPr kern="1200" kumimoji="1" sz="1400">
          <a:solidFill>
            <a:schemeClr val="tx1"/>
          </a:solidFill>
          <a:latin typeface="+mn-lt"/>
          <a:ea typeface="+mn-ea"/>
          <a:cs typeface="+mn-cs"/>
        </a:defRPr>
      </a:lvl3pPr>
      <a:lvl4pPr algn="l" defTabSz="457200" eaLnBrk="1" hangingPunct="1" indent="-228600" latinLnBrk="0" marL="1600200" rtl="0">
        <a:spcBef>
          <a:spcPct val="20000"/>
        </a:spcBef>
        <a:spcAft>
          <a:spcPts val="600"/>
        </a:spcAft>
        <a:buClr>
          <a:schemeClr val="accent1"/>
        </a:buClr>
        <a:buFont charset="2" typeface="Wingdings 2"/>
        <a:buChar char=""/>
        <a:defRPr kern="1200" kumimoji="1" sz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eaLnBrk="1" hangingPunct="1" indent="-228600" latinLnBrk="0" marL="2057400" rtl="0">
        <a:spcBef>
          <a:spcPct val="20000"/>
        </a:spcBef>
        <a:spcAft>
          <a:spcPts val="600"/>
        </a:spcAft>
        <a:buClr>
          <a:schemeClr val="accent1"/>
        </a:buClr>
        <a:buFont charset="2" typeface="Wingdings 2"/>
        <a:buChar char=""/>
        <a:defRPr kern="1200" kumimoji="1" sz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457200" eaLnBrk="1" hangingPunct="1" indent="-228600" latinLnBrk="0" marL="2400000" rtl="0">
        <a:spcBef>
          <a:spcPct val="20000"/>
        </a:spcBef>
        <a:spcAft>
          <a:spcPts val="600"/>
        </a:spcAft>
        <a:buClr>
          <a:schemeClr val="accent1"/>
        </a:buClr>
        <a:buFont charset="2" typeface="Wingdings 2"/>
        <a:buChar char=""/>
        <a:defRPr kern="1200" kumimoji="1" sz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457200" eaLnBrk="1" hangingPunct="1" indent="-228600" latinLnBrk="0" marL="2800000" rtl="0">
        <a:spcBef>
          <a:spcPct val="20000"/>
        </a:spcBef>
        <a:spcAft>
          <a:spcPts val="600"/>
        </a:spcAft>
        <a:buClr>
          <a:schemeClr val="accent1"/>
        </a:buClr>
        <a:buFont charset="2" typeface="Wingdings 2"/>
        <a:buChar char=""/>
        <a:defRPr kern="1200" kumimoji="1" sz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457200" eaLnBrk="1" hangingPunct="1" indent="-228600" latinLnBrk="0" marL="3200000" rtl="0">
        <a:spcBef>
          <a:spcPct val="20000"/>
        </a:spcBef>
        <a:spcAft>
          <a:spcPts val="600"/>
        </a:spcAft>
        <a:buClr>
          <a:schemeClr val="accent1"/>
        </a:buClr>
        <a:buFont charset="2" typeface="Wingdings 2"/>
        <a:buChar char=""/>
        <a:defRPr kern="1200" kumimoji="1" sz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457200" eaLnBrk="1" hangingPunct="1" indent="-228600" latinLnBrk="0" marL="3600000" rtl="0">
        <a:spcBef>
          <a:spcPct val="20000"/>
        </a:spcBef>
        <a:spcAft>
          <a:spcPts val="600"/>
        </a:spcAft>
        <a:buClr>
          <a:schemeClr val="accent1"/>
        </a:buClr>
        <a:buFont charset="2" typeface="Wingdings 2"/>
        <a:buChar char=""/>
        <a:defRPr kern="1200" kumimoji="1"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4572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4572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4572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4572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4572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4572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4572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4572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3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01FBCCE-B9CF-6677-FEAC-CA5E1C407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92282"/>
            <a:ext cx="10515600" cy="1881620"/>
          </a:xfrm>
        </p:spPr>
        <p:txBody>
          <a:bodyPr/>
          <a:lstStyle/>
          <a:p>
            <a:r>
              <a:rPr altLang="en-US" dirty="0" lang="ja-JP"/>
              <a:t>業務改善プロジェクトの</a:t>
            </a:r>
            <a:br>
              <a:rPr altLang="ja-JP" dirty="0" lang="en-US"/>
            </a:br>
            <a:r>
              <a:rPr altLang="en-US" dirty="0" lang="ja-JP"/>
              <a:t>進行状況について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D9D3E02-8279-C52B-A3D1-88FABF6FA531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2500890"/>
            <a:ext cx="10515600" cy="1500187"/>
          </a:xfrm>
        </p:spPr>
        <p:txBody>
          <a:bodyPr/>
          <a:lstStyle/>
          <a:p>
            <a:r>
              <a:rPr altLang="en-US" dirty="0" lang="ja-JP"/>
              <a:t>本プロジェクトでは、各部門における業務手順の見直しと、情報共有体制の強化を目的として、</a:t>
            </a:r>
            <a:r>
              <a:rPr altLang="ja-JP" dirty="0" lang="en-US"/>
              <a:t>2</a:t>
            </a:r>
            <a:r>
              <a:rPr altLang="en-US" dirty="0" lang="ja-JP"/>
              <a:t>月より段階的な改善活動を進めている。現時点では、主要</a:t>
            </a:r>
            <a:r>
              <a:rPr altLang="ja-JP" dirty="0" lang="en-US"/>
              <a:t>5</a:t>
            </a:r>
            <a:r>
              <a:rPr altLang="en-US" dirty="0" lang="ja-JP"/>
              <a:t>部門に対してヒアリングを実施し、業務フローの可視化と課題抽出を完了した段階である。</a:t>
            </a:r>
          </a:p>
        </p:txBody>
      </p:sp>
    </p:spTree>
    <p:extLst>
      <p:ext uri="{BB962C8B-B14F-4D97-AF65-F5344CB8AC3E}">
        <p14:creationId xmlns:p14="http://schemas.microsoft.com/office/powerpoint/2010/main" val="60165622"/>
      </p:ext>
    </p:extLst>
  </p:cSld>
  <p:clrMapOvr>
    <a:masterClrMapping/>
  </p:clrMapOvr>
</p:sld>
</file>

<file path=ppt/theme/_rels/theme1.xml.rels><?xml version="1.0" encoding="UTF-8" standalone="no"?>
<Relationships xmlns="http://schemas.openxmlformats.org/package/2006/relationships">
<Relationship Id="rId1" Target="../media/image1.jpeg" Type="http://schemas.openxmlformats.org/officeDocument/2006/relationships/image"/>
</Relationships>

</file>

<file path=ppt/theme/theme1.xml><?xml version="1.0" encoding="utf-8"?>
<a:theme xmlns:a="http://schemas.openxmlformats.org/drawingml/2006/main" name="クォータブル">
  <a:themeElements>
    <a:clrScheme name="クォータブル">
      <a:dk1>
        <a:sysClr lastClr="000000" val="windowText"/>
      </a:dk1>
      <a:lt1>
        <a:sysClr lastClr="FFFFFF" val="window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クォータブル">
      <a:majorFont>
        <a:latin panose="020B0502020202020204"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panose="020B0502020202020204"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クォータブル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algn="tl" flip="none" sx="100000" sy="100000" tx="0" ty="0"/>
        </a:blipFill>
      </a:fillStyleLst>
      <a:lnStyleLst>
        <a:ln algn="ctr" cap="rnd" cmpd="sng" w="9525">
          <a:solidFill>
            <a:schemeClr val="phClr"/>
          </a:solidFill>
          <a:prstDash val="solid"/>
        </a:ln>
        <a:ln algn="ctr" cap="rnd" cmpd="sng" w="15875">
          <a:solidFill>
            <a:schemeClr val="phClr"/>
          </a:solidFill>
          <a:prstDash val="solid"/>
        </a:ln>
        <a:ln algn="ctr" cap="rnd" cmpd="sng"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r="13500000" dist="254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39EC5628-30ED-4578-ACD8-9820EDB8E15A}" name="Quotable" vid="{6F3559E9-1A4C-49D8-94D4-F41003531C49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71</Words>
  <Application>Microsoft Office PowerPoint</Application>
  <PresentationFormat/>
  <Paragraphs>2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5">
      <vt:lpstr>游ゴシック</vt:lpstr>
      <vt:lpstr>Century Gothic</vt:lpstr>
      <vt:lpstr>Wingdings 2</vt:lpstr>
      <vt:lpstr>クォータブル</vt:lpstr>
      <vt:lpstr>業務改善プロジェクトの 進行状況について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