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2" autoAdjust="0"/>
    <p:restoredTop sz="94660"/>
  </p:normalViewPr>
  <p:slideViewPr>
    <p:cSldViewPr snapToGrid="0">
      <p:cViewPr varScale="1">
        <p:scale>
          <a:sx n="60" d="100"/>
          <a:sy n="60" d="100"/>
        </p:scale>
        <p:origin x="180" y="2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presProps.xml" Type="http://schemas.openxmlformats.org/officeDocument/2006/relationships/presProps"/>
<Relationship Id="rId4" Target="viewProps.xml" Type="http://schemas.openxmlformats.org/officeDocument/2006/relationships/viewProps"/>
<Relationship Id="rId5" Target="theme/theme1.xml" Type="http://schemas.openxmlformats.org/officeDocument/2006/relationships/theme"/>
<Relationship Id="rId6" Target="tableStyles.xml" Type="http://schemas.openxmlformats.org/officeDocument/2006/relationships/tableStyles"/>
<Relationship Id="rId7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custSel modMainMaster">
      <pc:chgData name="みのり 高坂" userId="b5fa9cee4b4e07da" providerId="LiveId" clId="{FC82D3FC-005F-422E-91BB-CDF96431A7E7}" dt="2026-03-18T07:06:19.042" v="118" actId="478"/>
      <pc:docMkLst>
        <pc:docMk/>
      </pc:docMkLst>
      <pc:sldMasterChg chg="delSp modSp mod">
        <pc:chgData name="みのり 高坂" userId="b5fa9cee4b4e07da" providerId="LiveId" clId="{FC82D3FC-005F-422E-91BB-CDF96431A7E7}" dt="2026-03-18T07:06:19.042" v="118" actId="478"/>
        <pc:sldMasterMkLst>
          <pc:docMk/>
          <pc:sldMasterMk cId="3852000204" sldId="2147483648"/>
        </pc:sldMasterMkLst>
        <pc:picChg chg="del mod">
          <ac:chgData name="みのり 高坂" userId="b5fa9cee4b4e07da" providerId="LiveId" clId="{FC82D3FC-005F-422E-91BB-CDF96431A7E7}" dt="2026-03-18T07:06:19.042" v="118" actId="478"/>
          <ac:picMkLst>
            <pc:docMk/>
            <pc:sldMasterMk cId="3852000204" sldId="2147483648"/>
            <ac:picMk id="8" creationId="{F3BF9D2D-79EB-4050-5FF8-D2E02D9A4891}"/>
          </ac:picMkLst>
        </pc:picChg>
      </pc:sldMasterChg>
    </pc:docChg>
  </pc:docChgLst>
</pc:chgInfo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953C66-D7C1-A028-4058-1B174A6012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26A86BE-FD60-7968-EF74-323A0B6F724C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007A8B-2A77-6708-0690-1A3E299FE611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6FD418-DD6B-0524-5CC5-65E89E0ADA7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27E1D23-CF7A-9E5A-2D8D-BAFC0D82B65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275352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BF80C6-E444-50BC-2C6C-53F4813CB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0D9069B-1B86-D38E-6D25-3FEBEA88D7D2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DA06F71-42DD-47B6-E6E7-5AC1E13D90B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883A3F-52C4-01E9-FBBB-1BA9B19677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79A1D5B-8EC7-BB64-9475-690F573A2445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676743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36F76A5-90B3-8646-C9B9-50B5F6C357EB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26D2DB5-28FD-E497-A324-6A166EBC8DC1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A85D027-615D-8D94-51FE-DA683C03465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32C6312-BF5D-2867-0BAC-CE726A1DCAF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78896F6-EE19-C5D7-840D-AC071C2835B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57776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34E011-6C64-DE14-12DC-BC1F2DEEB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08D7E7B-2E0B-BC39-E45D-CBC4CE0D97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F1EF64-B4BC-5A4C-D4C8-EFA46C9CF3F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ED67D2F-5A03-E772-6DEC-5A1AFC58AC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A3E89C-402B-D578-B582-0DF354373BA4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610025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4B5186-5B26-EBA0-21B9-0FC996AA7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80EA64-EBF6-EF3F-E911-8CF3B3AD0349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C407A68-3640-9DF0-25F8-5D5AC7D9AE4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F1317D-D849-9E0E-9251-BA64152ED91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B1B0CB6-A256-8DB9-3994-5D2C3F3A065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498467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FE0B54-1196-28CB-F19A-00038F8AF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8C458E-41E4-3142-99E3-7CF8B64F31B7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81B7440-C200-E036-D9FB-29B2A6FDF60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A569BA4-0CB3-E561-8CE5-A44EF75B4C8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4966DD1-4C7F-92DC-29A6-DE26393B35AD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94C1EC8-CD75-4848-855F-D135C227FCF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57092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7163EF-B393-1634-8843-089E8C41F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14EBCE-C9B0-F574-97AC-A3D6B7D199D3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5AEB7EA-33B7-8388-6A1F-6D175FC37133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A6282A6-A2F7-77FD-4B9D-982AE77BDB31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7AC286B-67AF-F7C1-A8A6-AECD89973C84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654993C-D914-CB60-1AC9-342909BCEDA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848EB53-D77D-E6E5-905E-1DD3AEEF4E6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35DD33F-5563-7341-2607-D0225587F10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37550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5BA9C3-A50B-AFC4-4BEE-40CE3FD90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3CEB9F4-759E-5508-A022-037C31CA5821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A87FBBD-48D7-D4A5-9E66-7EB520162F9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BC7DB6F-08AA-C7D1-B2D3-DE6B272DFBA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278548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368F6B7-837A-70BC-F157-56B4F414E4D7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10A03BC-4CF1-5C7A-D5CE-5CC8F309291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F8A377A-6DEB-67D5-985F-AC464B99E160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10826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2E90B1-C40D-A702-89A5-3B137C44D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1C7FB1-6999-C7C3-459F-293271875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8D45092-D3EC-A44E-9521-4B508975CBF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A6C8F93-A7FF-41A5-4B61-A336F9648BB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B334552-FAD3-E032-7406-A5ED6D24661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BD160C9-AEB1-8F47-B6AB-FD1663983EE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403917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23F3902-EF16-6D85-03E5-860ABC34F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427961B-5DD3-38F7-71AE-FC5632C0014F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37A4B3B-1849-08CA-D758-785A2B484B9F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CA01814-40D8-A29A-6B15-355FCF814D8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DD05FF5-D3CA-1497-993B-4941874B07C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5B86B6A-0CF0-FDC0-74EA-2B999505440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641196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AE58686-1C7A-2811-66D1-2C0DB1497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457B449-F68A-C9EF-3B12-D9FA2993A28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2D70E7-602E-FB1F-C240-6544BF42B190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2FE753-1A2E-538C-5732-74C13D411920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E24C13-D5F1-7578-61DD-EE87C1E1A26D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852000204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D922FE-D1D6-E192-EF3D-08D4C5FD1A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0034602-2908-1C66-C140-42293BA8A571}"/>
              </a:ext>
            </a:extLst>
          </p:cNvPr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4185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10173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5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