
<file path=[Content_Types].xml><?xml version="1.0" encoding="utf-8"?>
<Types xmlns="http://schemas.openxmlformats.org/package/2006/content-types">
  <Default ContentType="image/jpeg" Extension="jpeg"/>
  <Default ContentType="audio/mpeg" Extension="mp3"/>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ms-powerpoint.changesinfo+xml" PartName="/ppt/changesInfos/changesInfo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ms-powerpoint.revisioninfo+xml" PartName="/ppt/revisionInfo.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p:sldMasterIdLst>
    <p:sldMasterId id="2147483648" r:id="rId1"/>
  </p:sldMasterIdLst>
  <p:notesMasterIdLst>
    <p:notesMasterId r:id="rId3"/>
  </p:notesMasterIdLst>
  <p:sldIdLst>
    <p:sldId id="256" r:id="rId2"/>
  </p:sldIdLst>
  <p:sldSz cx="12192000" cy="6858000"/>
  <p:notesSz cx="6858000" cy="9144000"/>
  <p:defaultTextStyle>
    <a:defPPr>
      <a:defRPr lang="ja-JP"/>
    </a:defPPr>
    <a:lvl1pPr algn="l" defTabSz="914400" eaLnBrk="1" hangingPunct="1" latinLnBrk="0" marL="0" rtl="0">
      <a:defRPr kern="1200" kumimoji="1" sz="1800">
        <a:solidFill>
          <a:schemeClr val="tx1"/>
        </a:solidFill>
        <a:latin typeface="+mn-lt"/>
        <a:ea typeface="+mn-ea"/>
        <a:cs typeface="+mn-cs"/>
      </a:defRPr>
    </a:lvl1pPr>
    <a:lvl2pPr algn="l" defTabSz="914400" eaLnBrk="1" hangingPunct="1" latinLnBrk="0" marL="457200" rtl="0">
      <a:defRPr kern="1200" kumimoji="1" sz="1800">
        <a:solidFill>
          <a:schemeClr val="tx1"/>
        </a:solidFill>
        <a:latin typeface="+mn-lt"/>
        <a:ea typeface="+mn-ea"/>
        <a:cs typeface="+mn-cs"/>
      </a:defRPr>
    </a:lvl2pPr>
    <a:lvl3pPr algn="l" defTabSz="914400" eaLnBrk="1" hangingPunct="1" latinLnBrk="0" marL="914400" rtl="0">
      <a:defRPr kern="1200" kumimoji="1" sz="1800">
        <a:solidFill>
          <a:schemeClr val="tx1"/>
        </a:solidFill>
        <a:latin typeface="+mn-lt"/>
        <a:ea typeface="+mn-ea"/>
        <a:cs typeface="+mn-cs"/>
      </a:defRPr>
    </a:lvl3pPr>
    <a:lvl4pPr algn="l" defTabSz="914400" eaLnBrk="1" hangingPunct="1" latinLnBrk="0" marL="1371600" rtl="0">
      <a:defRPr kern="1200" kumimoji="1" sz="1800">
        <a:solidFill>
          <a:schemeClr val="tx1"/>
        </a:solidFill>
        <a:latin typeface="+mn-lt"/>
        <a:ea typeface="+mn-ea"/>
        <a:cs typeface="+mn-cs"/>
      </a:defRPr>
    </a:lvl4pPr>
    <a:lvl5pPr algn="l" defTabSz="914400" eaLnBrk="1" hangingPunct="1" latinLnBrk="0" marL="1828800" rtl="0">
      <a:defRPr kern="1200" kumimoji="1" sz="1800">
        <a:solidFill>
          <a:schemeClr val="tx1"/>
        </a:solidFill>
        <a:latin typeface="+mn-lt"/>
        <a:ea typeface="+mn-ea"/>
        <a:cs typeface="+mn-cs"/>
      </a:defRPr>
    </a:lvl5pPr>
    <a:lvl6pPr algn="l" defTabSz="914400" eaLnBrk="1" hangingPunct="1" latinLnBrk="0" marL="2286000" rtl="0">
      <a:defRPr kern="1200" kumimoji="1" sz="1800">
        <a:solidFill>
          <a:schemeClr val="tx1"/>
        </a:solidFill>
        <a:latin typeface="+mn-lt"/>
        <a:ea typeface="+mn-ea"/>
        <a:cs typeface="+mn-cs"/>
      </a:defRPr>
    </a:lvl6pPr>
    <a:lvl7pPr algn="l" defTabSz="914400" eaLnBrk="1" hangingPunct="1" latinLnBrk="0" marL="2743200" rtl="0">
      <a:defRPr kern="1200" kumimoji="1" sz="1800">
        <a:solidFill>
          <a:schemeClr val="tx1"/>
        </a:solidFill>
        <a:latin typeface="+mn-lt"/>
        <a:ea typeface="+mn-ea"/>
        <a:cs typeface="+mn-cs"/>
      </a:defRPr>
    </a:lvl7pPr>
    <a:lvl8pPr algn="l" defTabSz="914400" eaLnBrk="1" hangingPunct="1" latinLnBrk="0" marL="3200400" rtl="0">
      <a:defRPr kern="1200" kumimoji="1" sz="1800">
        <a:solidFill>
          <a:schemeClr val="tx1"/>
        </a:solidFill>
        <a:latin typeface="+mn-lt"/>
        <a:ea typeface="+mn-ea"/>
        <a:cs typeface="+mn-cs"/>
      </a:defRPr>
    </a:lvl8pPr>
    <a:lvl9pPr algn="l" defTabSz="914400" eaLnBrk="1" hangingPunct="1" latinLnBrk="0" marL="3657600" rtl="0">
      <a:defRPr kern="1200" kumimoji="1" sz="18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68728D-8E22-4668-B2DA-DCE96BC7E684}" v="3" dt="2026-03-18T06:41:51.791"/>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57" autoAdjust="0"/>
    <p:restoredTop sz="94660"/>
  </p:normalViewPr>
  <p:slideViewPr>
    <p:cSldViewPr snapToGrid="0">
      <p:cViewPr varScale="1">
        <p:scale>
          <a:sx n="78" d="100"/>
          <a:sy n="78" d="100"/>
        </p:scale>
        <p:origin x="102" y="654"/>
      </p:cViewPr>
      <p:guideLst/>
    </p:cSldViewPr>
  </p:slideViewPr>
  <p:notesTextViewPr>
    <p:cViewPr>
      <p:scale>
        <a:sx n="1" d="1"/>
        <a:sy n="1" d="1"/>
      </p:scale>
      <p:origin x="0" y="0"/>
    </p:cViewPr>
  </p:notesText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2" Target="slides/slide1.xml" Type="http://schemas.openxmlformats.org/officeDocument/2006/relationships/slide"/>
<Relationship Id="rId3" Target="notesMasters/notesMaster1.xml" Type="http://schemas.openxmlformats.org/officeDocument/2006/relationships/notesMaster"/>
<Relationship Id="rId4" Target="presProps.xml" Type="http://schemas.openxmlformats.org/officeDocument/2006/relationships/presProps"/>
<Relationship Id="rId5" Target="viewProps.xml" Type="http://schemas.openxmlformats.org/officeDocument/2006/relationships/viewProps"/>
<Relationship Id="rId6" Target="theme/theme1.xml" Type="http://schemas.openxmlformats.org/officeDocument/2006/relationships/theme"/>
<Relationship Id="rId7" Target="tableStyles.xml" Type="http://schemas.openxmlformats.org/officeDocument/2006/relationships/tableStyles"/>
<Relationship Id="rId8" Target="changesInfos/changesInfo1.xml" Type="http://schemas.microsoft.com/office/2016/11/relationships/changesInfo"/>
<Relationship Id="rId9" Target="revisionInfo.xml" Type="http://schemas.microsoft.com/office/2015/10/relationships/revisionInfo"/>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みのり 高坂" userId="b5fa9cee4b4e07da" providerId="LiveId" clId="{FC82D3FC-005F-422E-91BB-CDF96431A7E7}"/>
    <pc:docChg chg="custSel addSld delSld modSld">
      <pc:chgData name="みのり 高坂" userId="b5fa9cee4b4e07da" providerId="LiveId" clId="{FC82D3FC-005F-422E-91BB-CDF96431A7E7}" dt="2026-03-18T06:42:27.202" v="13" actId="1076"/>
      <pc:docMkLst>
        <pc:docMk/>
      </pc:docMkLst>
      <pc:sldChg chg="addSp delSp modSp new mod delAnim modAnim">
        <pc:chgData name="みのり 高坂" userId="b5fa9cee4b4e07da" providerId="LiveId" clId="{FC82D3FC-005F-422E-91BB-CDF96431A7E7}" dt="2026-03-18T06:42:27.202" v="13" actId="1076"/>
        <pc:sldMkLst>
          <pc:docMk/>
          <pc:sldMk cId="2667639043" sldId="256"/>
        </pc:sldMkLst>
        <pc:spChg chg="add mod">
          <ac:chgData name="みのり 高坂" userId="b5fa9cee4b4e07da" providerId="LiveId" clId="{FC82D3FC-005F-422E-91BB-CDF96431A7E7}" dt="2026-03-18T06:26:26.513" v="4"/>
          <ac:spMkLst>
            <pc:docMk/>
            <pc:sldMk cId="2667639043" sldId="256"/>
            <ac:spMk id="5" creationId="{DF736609-8167-D930-CF40-85A81C7247AE}"/>
          </ac:spMkLst>
        </pc:spChg>
        <pc:spChg chg="add mod">
          <ac:chgData name="みのり 高坂" userId="b5fa9cee4b4e07da" providerId="LiveId" clId="{FC82D3FC-005F-422E-91BB-CDF96431A7E7}" dt="2026-03-18T06:26:26.513" v="4"/>
          <ac:spMkLst>
            <pc:docMk/>
            <pc:sldMk cId="2667639043" sldId="256"/>
            <ac:spMk id="6" creationId="{F09DB798-09CA-55A0-3C86-9067193984E9}"/>
          </ac:spMkLst>
        </pc:spChg>
        <pc:spChg chg="add mod">
          <ac:chgData name="みのり 高坂" userId="b5fa9cee4b4e07da" providerId="LiveId" clId="{FC82D3FC-005F-422E-91BB-CDF96431A7E7}" dt="2026-03-18T06:26:26.513" v="4"/>
          <ac:spMkLst>
            <pc:docMk/>
            <pc:sldMk cId="2667639043" sldId="256"/>
            <ac:spMk id="7" creationId="{95E5EE08-11CD-37F3-90B1-7CC03601FBA7}"/>
          </ac:spMkLst>
        </pc:spChg>
        <pc:spChg chg="add mod">
          <ac:chgData name="みのり 高坂" userId="b5fa9cee4b4e07da" providerId="LiveId" clId="{FC82D3FC-005F-422E-91BB-CDF96431A7E7}" dt="2026-03-18T06:26:26.614" v="5" actId="27636"/>
          <ac:spMkLst>
            <pc:docMk/>
            <pc:sldMk cId="2667639043" sldId="256"/>
            <ac:spMk id="8" creationId="{72E3CFBB-D62B-32D4-EEB5-7F6121A8FCEA}"/>
          </ac:spMkLst>
        </pc:spChg>
        <pc:spChg chg="add mod">
          <ac:chgData name="みのり 高坂" userId="b5fa9cee4b4e07da" providerId="LiveId" clId="{FC82D3FC-005F-422E-91BB-CDF96431A7E7}" dt="2026-03-18T06:26:26.513" v="4"/>
          <ac:spMkLst>
            <pc:docMk/>
            <pc:sldMk cId="2667639043" sldId="256"/>
            <ac:spMk id="9" creationId="{EBCF44F0-16F0-3558-3C7E-25CA5BEBE97F}"/>
          </ac:spMkLst>
        </pc:spChg>
        <pc:spChg chg="add mod">
          <ac:chgData name="みのり 高坂" userId="b5fa9cee4b4e07da" providerId="LiveId" clId="{FC82D3FC-005F-422E-91BB-CDF96431A7E7}" dt="2026-03-18T06:26:26.631" v="6" actId="27636"/>
          <ac:spMkLst>
            <pc:docMk/>
            <pc:sldMk cId="2667639043" sldId="256"/>
            <ac:spMk id="10" creationId="{44AF1D11-F0E1-1210-95E9-59E62E8DD53B}"/>
          </ac:spMkLst>
        </pc:spChg>
        <pc:spChg chg="add mod">
          <ac:chgData name="みのり 高坂" userId="b5fa9cee4b4e07da" providerId="LiveId" clId="{FC82D3FC-005F-422E-91BB-CDF96431A7E7}" dt="2026-03-18T06:26:26.513" v="4"/>
          <ac:spMkLst>
            <pc:docMk/>
            <pc:sldMk cId="2667639043" sldId="256"/>
            <ac:spMk id="11" creationId="{3F6ED012-455A-19F3-3361-5F9F3AFA4930}"/>
          </ac:spMkLst>
        </pc:spChg>
        <pc:spChg chg="add mod">
          <ac:chgData name="みのり 高坂" userId="b5fa9cee4b4e07da" providerId="LiveId" clId="{FC82D3FC-005F-422E-91BB-CDF96431A7E7}" dt="2026-03-18T06:26:26.650" v="7" actId="27636"/>
          <ac:spMkLst>
            <pc:docMk/>
            <pc:sldMk cId="2667639043" sldId="256"/>
            <ac:spMk id="12" creationId="{B0735415-7A26-2189-1A37-DDD447141165}"/>
          </ac:spMkLst>
        </pc:spChg>
        <pc:picChg chg="add del mod">
          <ac:chgData name="みのり 高坂" userId="b5fa9cee4b4e07da" providerId="LiveId" clId="{FC82D3FC-005F-422E-91BB-CDF96431A7E7}" dt="2026-03-18T06:42:06.878" v="11" actId="478"/>
          <ac:picMkLst>
            <pc:docMk/>
            <pc:sldMk cId="2667639043" sldId="256"/>
            <ac:picMk id="2" creationId="{FEB819F9-540F-C041-E676-36027D8C6B18}"/>
          </ac:picMkLst>
        </pc:picChg>
        <pc:picChg chg="add del mod">
          <ac:chgData name="みのり 高坂" userId="b5fa9cee4b4e07da" providerId="LiveId" clId="{FC82D3FC-005F-422E-91BB-CDF96431A7E7}" dt="2026-03-18T06:26:34.430" v="8" actId="478"/>
          <ac:picMkLst>
            <pc:docMk/>
            <pc:sldMk cId="2667639043" sldId="256"/>
            <ac:picMk id="3" creationId="{3E4E287A-E730-B6B4-4BAD-94605D02A893}"/>
          </ac:picMkLst>
        </pc:picChg>
        <pc:picChg chg="add mod">
          <ac:chgData name="みのり 高坂" userId="b5fa9cee4b4e07da" providerId="LiveId" clId="{FC82D3FC-005F-422E-91BB-CDF96431A7E7}" dt="2026-03-18T06:26:26.513" v="4"/>
          <ac:picMkLst>
            <pc:docMk/>
            <pc:sldMk cId="2667639043" sldId="256"/>
            <ac:picMk id="4" creationId="{615145F3-DBAC-AACB-ACAA-5089BB6565AB}"/>
          </ac:picMkLst>
        </pc:picChg>
        <pc:picChg chg="add mod">
          <ac:chgData name="みのり 高坂" userId="b5fa9cee4b4e07da" providerId="LiveId" clId="{FC82D3FC-005F-422E-91BB-CDF96431A7E7}" dt="2026-03-18T06:42:27.202" v="13" actId="1076"/>
          <ac:picMkLst>
            <pc:docMk/>
            <pc:sldMk cId="2667639043" sldId="256"/>
            <ac:picMk id="13" creationId="{EA51ED11-0FFB-8970-403E-5E017CF6EFA3}"/>
          </ac:picMkLst>
        </pc:picChg>
      </pc:sldChg>
      <pc:sldChg chg="del">
        <pc:chgData name="みのり 高坂" userId="b5fa9cee4b4e07da" providerId="LiveId" clId="{FC82D3FC-005F-422E-91BB-CDF96431A7E7}" dt="2026-03-18T06:24:47.104" v="0" actId="47"/>
        <pc:sldMkLst>
          <pc:docMk/>
          <pc:sldMk cId="3128349938" sldId="256"/>
        </pc:sldMkLst>
      </pc:sldChg>
      <pc:sldChg chg="del">
        <pc:chgData name="みのり 高坂" userId="b5fa9cee4b4e07da" providerId="LiveId" clId="{FC82D3FC-005F-422E-91BB-CDF96431A7E7}" dt="2026-03-18T06:24:47.104" v="0" actId="47"/>
        <pc:sldMkLst>
          <pc:docMk/>
          <pc:sldMk cId="2459972472" sldId="257"/>
        </pc:sldMkLst>
      </pc:sldChg>
      <pc:sldChg chg="del">
        <pc:chgData name="みのり 高坂" userId="b5fa9cee4b4e07da" providerId="LiveId" clId="{FC82D3FC-005F-422E-91BB-CDF96431A7E7}" dt="2026-03-18T06:24:47.104" v="0" actId="47"/>
        <pc:sldMkLst>
          <pc:docMk/>
          <pc:sldMk cId="1453142428" sldId="258"/>
        </pc:sldMkLst>
      </pc:sldChg>
      <pc:sldChg chg="del">
        <pc:chgData name="みのり 高坂" userId="b5fa9cee4b4e07da" providerId="LiveId" clId="{FC82D3FC-005F-422E-91BB-CDF96431A7E7}" dt="2026-03-18T06:24:47.104" v="0" actId="47"/>
        <pc:sldMkLst>
          <pc:docMk/>
          <pc:sldMk cId="447990124" sldId="259"/>
        </pc:sldMkLst>
      </pc:sldChg>
      <pc:sldChg chg="del">
        <pc:chgData name="みのり 高坂" userId="b5fa9cee4b4e07da" providerId="LiveId" clId="{FC82D3FC-005F-422E-91BB-CDF96431A7E7}" dt="2026-03-18T06:24:47.104" v="0" actId="47"/>
        <pc:sldMkLst>
          <pc:docMk/>
          <pc:sldMk cId="3612191478" sldId="260"/>
        </pc:sldMkLst>
      </pc:sldChg>
      <pc:sldChg chg="del">
        <pc:chgData name="みのり 高坂" userId="b5fa9cee4b4e07da" providerId="LiveId" clId="{FC82D3FC-005F-422E-91BB-CDF96431A7E7}" dt="2026-03-18T06:24:47.104" v="0" actId="47"/>
        <pc:sldMkLst>
          <pc:docMk/>
          <pc:sldMk cId="3369368297" sldId="261"/>
        </pc:sldMkLst>
      </pc:sldChg>
      <pc:sldChg chg="del">
        <pc:chgData name="みのり 高坂" userId="b5fa9cee4b4e07da" providerId="LiveId" clId="{FC82D3FC-005F-422E-91BB-CDF96431A7E7}" dt="2026-03-18T06:24:47.104" v="0" actId="47"/>
        <pc:sldMkLst>
          <pc:docMk/>
          <pc:sldMk cId="1528558907" sldId="262"/>
        </pc:sldMkLst>
      </pc:sldChg>
      <pc:sldChg chg="del">
        <pc:chgData name="みのり 高坂" userId="b5fa9cee4b4e07da" providerId="LiveId" clId="{FC82D3FC-005F-422E-91BB-CDF96431A7E7}" dt="2026-03-18T06:24:47.104" v="0" actId="47"/>
        <pc:sldMkLst>
          <pc:docMk/>
          <pc:sldMk cId="2512854791" sldId="263"/>
        </pc:sldMkLst>
      </pc:sldChg>
      <pc:sldChg chg="del">
        <pc:chgData name="みのり 高坂" userId="b5fa9cee4b4e07da" providerId="LiveId" clId="{FC82D3FC-005F-422E-91BB-CDF96431A7E7}" dt="2026-03-18T06:24:47.104" v="0" actId="47"/>
        <pc:sldMkLst>
          <pc:docMk/>
          <pc:sldMk cId="278806009" sldId="264"/>
        </pc:sldMkLst>
      </pc:sldChg>
      <pc:sldChg chg="del">
        <pc:chgData name="みのり 高坂" userId="b5fa9cee4b4e07da" providerId="LiveId" clId="{FC82D3FC-005F-422E-91BB-CDF96431A7E7}" dt="2026-03-18T06:24:47.104" v="0" actId="47"/>
        <pc:sldMkLst>
          <pc:docMk/>
          <pc:sldMk cId="3179418779" sldId="265"/>
        </pc:sldMkLst>
      </pc:sldChg>
      <pc:sldChg chg="del">
        <pc:chgData name="みのり 高坂" userId="b5fa9cee4b4e07da" providerId="LiveId" clId="{FC82D3FC-005F-422E-91BB-CDF96431A7E7}" dt="2026-03-18T06:24:47.104" v="0" actId="47"/>
        <pc:sldMkLst>
          <pc:docMk/>
          <pc:sldMk cId="230683695" sldId="266"/>
        </pc:sldMkLst>
      </pc:sldChg>
      <pc:sldChg chg="del">
        <pc:chgData name="みのり 高坂" userId="b5fa9cee4b4e07da" providerId="LiveId" clId="{FC82D3FC-005F-422E-91BB-CDF96431A7E7}" dt="2026-03-18T06:24:47.104" v="0" actId="47"/>
        <pc:sldMkLst>
          <pc:docMk/>
          <pc:sldMk cId="3201703872" sldId="267"/>
        </pc:sldMkLst>
      </pc:sldChg>
      <pc:sldChg chg="del">
        <pc:chgData name="みのり 高坂" userId="b5fa9cee4b4e07da" providerId="LiveId" clId="{FC82D3FC-005F-422E-91BB-CDF96431A7E7}" dt="2026-03-18T06:24:47.104" v="0" actId="47"/>
        <pc:sldMkLst>
          <pc:docMk/>
          <pc:sldMk cId="2008319019" sldId="268"/>
        </pc:sldMkLst>
      </pc:sldChg>
      <pc:sldChg chg="del">
        <pc:chgData name="みのり 高坂" userId="b5fa9cee4b4e07da" providerId="LiveId" clId="{FC82D3FC-005F-422E-91BB-CDF96431A7E7}" dt="2026-03-18T06:24:47.104" v="0" actId="47"/>
        <pc:sldMkLst>
          <pc:docMk/>
          <pc:sldMk cId="2590211726" sldId="269"/>
        </pc:sldMkLst>
      </pc:sldChg>
      <pc:sldChg chg="del">
        <pc:chgData name="みのり 高坂" userId="b5fa9cee4b4e07da" providerId="LiveId" clId="{FC82D3FC-005F-422E-91BB-CDF96431A7E7}" dt="2026-03-18T06:24:47.104" v="0" actId="47"/>
        <pc:sldMkLst>
          <pc:docMk/>
          <pc:sldMk cId="594962496" sldId="270"/>
        </pc:sldMkLst>
      </pc:sldChg>
      <pc:sldChg chg="del">
        <pc:chgData name="みのり 高坂" userId="b5fa9cee4b4e07da" providerId="LiveId" clId="{FC82D3FC-005F-422E-91BB-CDF96431A7E7}" dt="2026-03-18T06:24:47.104" v="0" actId="47"/>
        <pc:sldMkLst>
          <pc:docMk/>
          <pc:sldMk cId="3197202284" sldId="271"/>
        </pc:sldMkLst>
      </pc:sldChg>
      <pc:sldChg chg="del">
        <pc:chgData name="みのり 高坂" userId="b5fa9cee4b4e07da" providerId="LiveId" clId="{FC82D3FC-005F-422E-91BB-CDF96431A7E7}" dt="2026-03-18T06:24:47.104" v="0" actId="47"/>
        <pc:sldMkLst>
          <pc:docMk/>
          <pc:sldMk cId="1176046185" sldId="272"/>
        </pc:sldMkLst>
      </pc:sldChg>
      <pc:sldChg chg="del">
        <pc:chgData name="みのり 高坂" userId="b5fa9cee4b4e07da" providerId="LiveId" clId="{FC82D3FC-005F-422E-91BB-CDF96431A7E7}" dt="2026-03-18T06:24:47.104" v="0" actId="47"/>
        <pc:sldMkLst>
          <pc:docMk/>
          <pc:sldMk cId="2625137601" sldId="273"/>
        </pc:sldMkLst>
      </pc:sldChg>
      <pc:sldChg chg="del">
        <pc:chgData name="みのり 高坂" userId="b5fa9cee4b4e07da" providerId="LiveId" clId="{FC82D3FC-005F-422E-91BB-CDF96431A7E7}" dt="2026-03-18T06:24:47.104" v="0" actId="47"/>
        <pc:sldMkLst>
          <pc:docMk/>
          <pc:sldMk cId="3238431330" sldId="274"/>
        </pc:sldMkLst>
      </pc:sldChg>
      <pc:sldChg chg="del">
        <pc:chgData name="みのり 高坂" userId="b5fa9cee4b4e07da" providerId="LiveId" clId="{FC82D3FC-005F-422E-91BB-CDF96431A7E7}" dt="2026-03-18T06:24:47.104" v="0" actId="47"/>
        <pc:sldMkLst>
          <pc:docMk/>
          <pc:sldMk cId="3479951384" sldId="275"/>
        </pc:sldMkLst>
      </pc:sldChg>
      <pc:sldChg chg="del">
        <pc:chgData name="みのり 高坂" userId="b5fa9cee4b4e07da" providerId="LiveId" clId="{FC82D3FC-005F-422E-91BB-CDF96431A7E7}" dt="2026-03-18T06:24:47.104" v="0" actId="47"/>
        <pc:sldMkLst>
          <pc:docMk/>
          <pc:sldMk cId="599648622" sldId="276"/>
        </pc:sldMkLst>
      </pc:sldChg>
      <pc:sldChg chg="del">
        <pc:chgData name="みのり 高坂" userId="b5fa9cee4b4e07da" providerId="LiveId" clId="{FC82D3FC-005F-422E-91BB-CDF96431A7E7}" dt="2026-03-18T06:24:47.104" v="0" actId="47"/>
        <pc:sldMkLst>
          <pc:docMk/>
          <pc:sldMk cId="3308815937" sldId="277"/>
        </pc:sldMkLst>
      </pc:sldChg>
      <pc:sldChg chg="del">
        <pc:chgData name="みのり 高坂" userId="b5fa9cee4b4e07da" providerId="LiveId" clId="{FC82D3FC-005F-422E-91BB-CDF96431A7E7}" dt="2026-03-18T06:24:47.104" v="0" actId="47"/>
        <pc:sldMkLst>
          <pc:docMk/>
          <pc:sldMk cId="3531388375" sldId="278"/>
        </pc:sldMkLst>
      </pc:sldChg>
      <pc:sldChg chg="del">
        <pc:chgData name="みのり 高坂" userId="b5fa9cee4b4e07da" providerId="LiveId" clId="{FC82D3FC-005F-422E-91BB-CDF96431A7E7}" dt="2026-03-18T06:24:47.104" v="0" actId="47"/>
        <pc:sldMkLst>
          <pc:docMk/>
          <pc:sldMk cId="1807001413" sldId="279"/>
        </pc:sldMkLst>
      </pc:sldChg>
      <pc:sldChg chg="del">
        <pc:chgData name="みのり 高坂" userId="b5fa9cee4b4e07da" providerId="LiveId" clId="{FC82D3FC-005F-422E-91BB-CDF96431A7E7}" dt="2026-03-18T06:24:47.104" v="0" actId="47"/>
        <pc:sldMkLst>
          <pc:docMk/>
          <pc:sldMk cId="3321544998" sldId="280"/>
        </pc:sldMkLst>
      </pc:sldChg>
      <pc:sldChg chg="del">
        <pc:chgData name="みのり 高坂" userId="b5fa9cee4b4e07da" providerId="LiveId" clId="{FC82D3FC-005F-422E-91BB-CDF96431A7E7}" dt="2026-03-18T06:24:47.104" v="0" actId="47"/>
        <pc:sldMkLst>
          <pc:docMk/>
          <pc:sldMk cId="60165622" sldId="281"/>
        </pc:sldMkLst>
      </pc:sldChg>
      <pc:sldChg chg="del">
        <pc:chgData name="みのり 高坂" userId="b5fa9cee4b4e07da" providerId="LiveId" clId="{FC82D3FC-005F-422E-91BB-CDF96431A7E7}" dt="2026-03-18T06:24:47.104" v="0" actId="47"/>
        <pc:sldMkLst>
          <pc:docMk/>
          <pc:sldMk cId="378259152" sldId="282"/>
        </pc:sldMkLst>
      </pc:sldChg>
      <pc:sldChg chg="del">
        <pc:chgData name="みのり 高坂" userId="b5fa9cee4b4e07da" providerId="LiveId" clId="{FC82D3FC-005F-422E-91BB-CDF96431A7E7}" dt="2026-03-18T06:24:47.104" v="0" actId="47"/>
        <pc:sldMkLst>
          <pc:docMk/>
          <pc:sldMk cId="2505267462" sldId="283"/>
        </pc:sldMkLst>
      </pc:sldChg>
      <pc:sldChg chg="del">
        <pc:chgData name="みのり 高坂" userId="b5fa9cee4b4e07da" providerId="LiveId" clId="{FC82D3FC-005F-422E-91BB-CDF96431A7E7}" dt="2026-03-18T06:24:47.104" v="0" actId="47"/>
        <pc:sldMkLst>
          <pc:docMk/>
          <pc:sldMk cId="2234362426" sldId="284"/>
        </pc:sldMkLst>
      </pc:sldChg>
    </pc:docChg>
  </pc:docChgLst>
</pc:chgInfo>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253062F0-295D-4CBE-9249-4BBCDDB7FFAC}" type="datetimeFigureOut">
              <a:rPr altLang="en-US" kumimoji="1" lang="ja-JP" smtClean="0"/>
              <a:t>2026/3/18</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2A840A13-02D5-4AE1-9C70-BB6E81E87075}" type="slidenum">
              <a:rPr altLang="en-US" kumimoji="1" lang="ja-JP" smtClean="0"/>
              <a:t>‹#›</a:t>
            </a:fld>
            <a:endParaRPr altLang="en-US" kumimoji="1" lang="ja-JP"/>
          </a:p>
        </p:txBody>
      </p:sp>
    </p:spTree>
    <p:extLst>
      <p:ext uri="{BB962C8B-B14F-4D97-AF65-F5344CB8AC3E}">
        <p14:creationId xmlns:p14="http://schemas.microsoft.com/office/powerpoint/2010/main" val="72547911"/>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CFA568F-8EF9-0C9D-AAB8-03083BC73AD3}"/>
              </a:ext>
            </a:extLst>
          </p:cNvPr>
          <p:cNvSpPr>
            <a:spLocks noGrp="1"/>
          </p:cNvSpPr>
          <p:nvPr>
            <p:ph type="ctrTitle"/>
          </p:nvPr>
        </p:nvSpPr>
        <p:spPr>
          <a:xfrm>
            <a:off x="1524000" y="1122363"/>
            <a:ext cx="9144000" cy="2387600"/>
          </a:xfrm>
        </p:spPr>
        <p:txBody>
          <a:bodyPr anchor="b"/>
          <a:lstStyle>
            <a:lvl1pPr algn="ctr">
              <a:defRPr sz="6000"/>
            </a:lvl1pPr>
          </a:lstStyle>
          <a:p>
            <a:r>
              <a:rPr altLang="en-US" kumimoji="1" lang="ja-JP"/>
              <a:t>マスター タイトルの書式設定</a:t>
            </a:r>
          </a:p>
        </p:txBody>
      </p:sp>
      <p:sp>
        <p:nvSpPr>
          <p:cNvPr id="3" name="字幕 2">
            <a:extLst>
              <a:ext uri="{FF2B5EF4-FFF2-40B4-BE49-F238E27FC236}">
                <a16:creationId xmlns:a16="http://schemas.microsoft.com/office/drawing/2014/main" id="{5FF003CC-D874-8082-6BE0-5743536ADCE4}"/>
              </a:ext>
            </a:extLst>
          </p:cNvPr>
          <p:cNvSpPr>
            <a:spLocks noGrp="1"/>
          </p:cNvSpPr>
          <p:nvPr>
            <p:ph idx="1" type="subTitle"/>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kumimoji="1" lang="ja-JP"/>
              <a:t>マスター サブタイトルの書式設定</a:t>
            </a:r>
          </a:p>
        </p:txBody>
      </p:sp>
      <p:sp>
        <p:nvSpPr>
          <p:cNvPr id="4" name="日付プレースホルダー 3">
            <a:extLst>
              <a:ext uri="{FF2B5EF4-FFF2-40B4-BE49-F238E27FC236}">
                <a16:creationId xmlns:a16="http://schemas.microsoft.com/office/drawing/2014/main" id="{C9D65B13-E184-4D5F-6A9C-1DED1836594B}"/>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B7470A01-9FA1-F7CB-A67D-1A9A38CC4FEC}"/>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A5CE2BF6-17E8-73AA-3F97-BBFAABE78DC7}"/>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076858822"/>
      </p:ext>
    </p:extLst>
  </p:cSld>
  <p:clrMapOvr>
    <a:masterClrMapping/>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9429838-4BC7-5A30-2E77-018AC265564A}"/>
              </a:ext>
            </a:extLst>
          </p:cNvPr>
          <p:cNvSpPr>
            <a:spLocks noGrp="1"/>
          </p:cNvSpPr>
          <p:nvPr>
            <p:ph type="title"/>
          </p:nvPr>
        </p:nvSpPr>
        <p:spPr/>
        <p:txBody>
          <a:bodyPr/>
          <a:lstStyle/>
          <a:p>
            <a:r>
              <a:rPr altLang="en-US" kumimoji="1" lang="ja-JP"/>
              <a:t>マスター タイトルの書式設定</a:t>
            </a:r>
          </a:p>
        </p:txBody>
      </p:sp>
      <p:sp>
        <p:nvSpPr>
          <p:cNvPr id="3" name="縦書きテキスト プレースホルダー 2">
            <a:extLst>
              <a:ext uri="{FF2B5EF4-FFF2-40B4-BE49-F238E27FC236}">
                <a16:creationId xmlns:a16="http://schemas.microsoft.com/office/drawing/2014/main" id="{D3F38B1F-82AE-3149-7534-40C1AD23541A}"/>
              </a:ext>
            </a:extLst>
          </p:cNvPr>
          <p:cNvSpPr>
            <a:spLocks noGrp="1"/>
          </p:cNvSpPr>
          <p:nvPr>
            <p:ph idx="1" orient="vert" type="body"/>
          </p:nvPr>
        </p:nvSpPr>
        <p:spPr/>
        <p:txBody>
          <a:bodyPr vert="eaVert"/>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FBE2301C-1B95-14D3-4984-45AA09D6FFB6}"/>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D0C2D429-5205-3C74-B378-CCFFB6BC5088}"/>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0B57CDE7-06C1-01B5-02FF-80A88E332D56}"/>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598179511"/>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vertTitleAndTx">
  <p:cSld name="縦書きタイトルと 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4C5B737D-01D2-7C90-3E38-D3EF6423FCD6}"/>
              </a:ext>
            </a:extLst>
          </p:cNvPr>
          <p:cNvSpPr>
            <a:spLocks noGrp="1"/>
          </p:cNvSpPr>
          <p:nvPr>
            <p:ph orient="vert" type="title"/>
          </p:nvPr>
        </p:nvSpPr>
        <p:spPr>
          <a:xfrm>
            <a:off x="8724900" y="365125"/>
            <a:ext cx="2628900" cy="5811838"/>
          </a:xfrm>
        </p:spPr>
        <p:txBody>
          <a:bodyPr vert="eaVert"/>
          <a:lstStyle/>
          <a:p>
            <a:r>
              <a:rPr altLang="en-US" kumimoji="1" lang="ja-JP"/>
              <a:t>マスター タイトルの書式設定</a:t>
            </a:r>
          </a:p>
        </p:txBody>
      </p:sp>
      <p:sp>
        <p:nvSpPr>
          <p:cNvPr id="3" name="縦書きテキスト プレースホルダー 2">
            <a:extLst>
              <a:ext uri="{FF2B5EF4-FFF2-40B4-BE49-F238E27FC236}">
                <a16:creationId xmlns:a16="http://schemas.microsoft.com/office/drawing/2014/main" id="{7840ACDA-F524-CD19-590C-0EEC32126667}"/>
              </a:ext>
            </a:extLst>
          </p:cNvPr>
          <p:cNvSpPr>
            <a:spLocks noGrp="1"/>
          </p:cNvSpPr>
          <p:nvPr>
            <p:ph idx="1" orient="vert" type="body"/>
          </p:nvPr>
        </p:nvSpPr>
        <p:spPr>
          <a:xfrm>
            <a:off x="838200" y="365125"/>
            <a:ext cx="7734300" cy="5811838"/>
          </a:xfrm>
        </p:spPr>
        <p:txBody>
          <a:bodyPr vert="eaVert"/>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0DDA1078-565C-31C9-2C0C-81FF4C7A3148}"/>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BF3950E3-EEFC-59FE-16B8-79BCB03815A2}"/>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FEF9681D-8AA8-A036-6DC2-DEDB110B56F8}"/>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92674574"/>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F41051-AAD0-F9C8-98F6-1BD929998608}"/>
              </a:ext>
            </a:extLst>
          </p:cNvPr>
          <p:cNvSpPr>
            <a:spLocks noGrp="1"/>
          </p:cNvSpPr>
          <p:nvPr>
            <p:ph type="title"/>
          </p:nvPr>
        </p:nvSpPr>
        <p:spPr/>
        <p:txBody>
          <a:body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F38DBBF8-937A-0191-6083-C17E857203EA}"/>
              </a:ext>
            </a:extLst>
          </p:cNvPr>
          <p:cNvSpPr>
            <a:spLocks noGrp="1"/>
          </p:cNvSpPr>
          <p:nvPr>
            <p:ph idx="1"/>
          </p:nvPr>
        </p:nvSpPr>
        <p:spPr/>
        <p:txBody>
          <a:bodyPr/>
          <a:lstStyle>
            <a:lvl1pPr>
              <a:buFont charset="2" panose="05000000000000000000" pitchFamily="2" typeface="Wingdings"/>
              <a:buChar char="u"/>
              <a:defRPr/>
            </a:lvl1pPr>
          </a:lstStyle>
          <a:p>
            <a:pPr lvl="0"/>
            <a:r>
              <a:rPr altLang="en-US" dirty="0" kumimoji="1" lang="ja-JP"/>
              <a:t>マスター テキストの書式設定</a:t>
            </a:r>
          </a:p>
          <a:p>
            <a:pPr lvl="1"/>
            <a:r>
              <a:rPr altLang="en-US" dirty="0" kumimoji="1" lang="ja-JP"/>
              <a:t>第 </a:t>
            </a:r>
            <a:r>
              <a:rPr altLang="ja-JP" dirty="0" kumimoji="1" lang="en-US"/>
              <a:t>2 </a:t>
            </a:r>
            <a:r>
              <a:rPr altLang="en-US" dirty="0" kumimoji="1" lang="ja-JP"/>
              <a:t>レベル</a:t>
            </a:r>
          </a:p>
          <a:p>
            <a:pPr lvl="2"/>
            <a:r>
              <a:rPr altLang="en-US" dirty="0" kumimoji="1" lang="ja-JP"/>
              <a:t>第 </a:t>
            </a:r>
            <a:r>
              <a:rPr altLang="ja-JP" dirty="0" kumimoji="1" lang="en-US"/>
              <a:t>3 </a:t>
            </a:r>
            <a:r>
              <a:rPr altLang="en-US" dirty="0" kumimoji="1" lang="ja-JP"/>
              <a:t>レベル</a:t>
            </a:r>
          </a:p>
          <a:p>
            <a:pPr lvl="3"/>
            <a:r>
              <a:rPr altLang="en-US" dirty="0" kumimoji="1" lang="ja-JP"/>
              <a:t>第 </a:t>
            </a:r>
            <a:r>
              <a:rPr altLang="ja-JP" dirty="0" kumimoji="1" lang="en-US"/>
              <a:t>4 </a:t>
            </a:r>
            <a:r>
              <a:rPr altLang="en-US" dirty="0" kumimoji="1" lang="ja-JP"/>
              <a:t>レベル</a:t>
            </a:r>
          </a:p>
          <a:p>
            <a:pPr lvl="4"/>
            <a:r>
              <a:rPr altLang="en-US" dirty="0" kumimoji="1" lang="ja-JP"/>
              <a:t>第 </a:t>
            </a:r>
            <a:r>
              <a:rPr altLang="ja-JP" dirty="0" kumimoji="1" lang="en-US"/>
              <a:t>5 </a:t>
            </a:r>
            <a:r>
              <a:rPr altLang="en-US" dirty="0" kumimoji="1" lang="ja-JP"/>
              <a:t>レベル</a:t>
            </a:r>
          </a:p>
        </p:txBody>
      </p:sp>
      <p:sp>
        <p:nvSpPr>
          <p:cNvPr id="4" name="日付プレースホルダー 3">
            <a:extLst>
              <a:ext uri="{FF2B5EF4-FFF2-40B4-BE49-F238E27FC236}">
                <a16:creationId xmlns:a16="http://schemas.microsoft.com/office/drawing/2014/main" id="{47239A08-6672-33D1-89D9-376F4B86237B}"/>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FC294041-1E49-F43F-F01A-907D57CC8D26}"/>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8F37CF4E-693D-B32D-F66F-3B3C4A478649}"/>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866932298"/>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secHead">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A26BAA4-BA1C-66F2-115E-9559D830439D}"/>
              </a:ext>
            </a:extLst>
          </p:cNvPr>
          <p:cNvSpPr>
            <a:spLocks noGrp="1"/>
          </p:cNvSpPr>
          <p:nvPr>
            <p:ph type="title"/>
          </p:nvPr>
        </p:nvSpPr>
        <p:spPr>
          <a:xfrm>
            <a:off x="831850" y="1709738"/>
            <a:ext cx="10515600" cy="2852737"/>
          </a:xfrm>
        </p:spPr>
        <p:txBody>
          <a:bodyPr anchor="b"/>
          <a:lstStyle>
            <a:lvl1pPr>
              <a:defRPr sz="6000"/>
            </a:lvl1p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D7948B0F-904D-3E3E-FC99-15A97E354CFD}"/>
              </a:ext>
            </a:extLst>
          </p:cNvPr>
          <p:cNvSpPr>
            <a:spLocks noGrp="1"/>
          </p:cNvSpPr>
          <p:nvPr>
            <p:ph idx="1" type="body"/>
          </p:nvPr>
        </p:nvSpPr>
        <p:spPr>
          <a:xfrm>
            <a:off x="831850" y="4589463"/>
            <a:ext cx="10515600" cy="1500187"/>
          </a:xfrm>
        </p:spPr>
        <p:txBody>
          <a:bodyPr/>
          <a:lstStyle>
            <a:lvl1pPr indent="0" marL="0">
              <a:buNone/>
              <a:defRPr sz="2400">
                <a:solidFill>
                  <a:schemeClr val="tx1">
                    <a:tint val="82000"/>
                  </a:schemeClr>
                </a:solidFill>
              </a:defRPr>
            </a:lvl1pPr>
            <a:lvl2pPr indent="0" marL="457200">
              <a:buNone/>
              <a:defRPr sz="2000">
                <a:solidFill>
                  <a:schemeClr val="tx1">
                    <a:tint val="82000"/>
                  </a:schemeClr>
                </a:solidFill>
              </a:defRPr>
            </a:lvl2pPr>
            <a:lvl3pPr indent="0" marL="914400">
              <a:buNone/>
              <a:defRPr sz="1800">
                <a:solidFill>
                  <a:schemeClr val="tx1">
                    <a:tint val="82000"/>
                  </a:schemeClr>
                </a:solidFill>
              </a:defRPr>
            </a:lvl3pPr>
            <a:lvl4pPr indent="0" marL="1371600">
              <a:buNone/>
              <a:defRPr sz="1600">
                <a:solidFill>
                  <a:schemeClr val="tx1">
                    <a:tint val="82000"/>
                  </a:schemeClr>
                </a:solidFill>
              </a:defRPr>
            </a:lvl4pPr>
            <a:lvl5pPr indent="0" marL="1828800">
              <a:buNone/>
              <a:defRPr sz="1600">
                <a:solidFill>
                  <a:schemeClr val="tx1">
                    <a:tint val="82000"/>
                  </a:schemeClr>
                </a:solidFill>
              </a:defRPr>
            </a:lvl5pPr>
            <a:lvl6pPr indent="0" marL="2286000">
              <a:buNone/>
              <a:defRPr sz="1600">
                <a:solidFill>
                  <a:schemeClr val="tx1">
                    <a:tint val="82000"/>
                  </a:schemeClr>
                </a:solidFill>
              </a:defRPr>
            </a:lvl6pPr>
            <a:lvl7pPr indent="0" marL="2743200">
              <a:buNone/>
              <a:defRPr sz="1600">
                <a:solidFill>
                  <a:schemeClr val="tx1">
                    <a:tint val="82000"/>
                  </a:schemeClr>
                </a:solidFill>
              </a:defRPr>
            </a:lvl7pPr>
            <a:lvl8pPr indent="0" marL="3200400">
              <a:buNone/>
              <a:defRPr sz="1600">
                <a:solidFill>
                  <a:schemeClr val="tx1">
                    <a:tint val="82000"/>
                  </a:schemeClr>
                </a:solidFill>
              </a:defRPr>
            </a:lvl8pPr>
            <a:lvl9pPr indent="0" marL="3657600">
              <a:buNone/>
              <a:defRPr sz="1600">
                <a:solidFill>
                  <a:schemeClr val="tx1">
                    <a:tint val="82000"/>
                  </a:schemeClr>
                </a:solidFill>
              </a:defRPr>
            </a:lvl9pPr>
          </a:lstStyle>
          <a:p>
            <a:pPr lvl="0"/>
            <a:r>
              <a:rPr altLang="en-US" kumimoji="1" lang="ja-JP"/>
              <a:t>マスター テキストの書式設定</a:t>
            </a:r>
          </a:p>
        </p:txBody>
      </p:sp>
      <p:sp>
        <p:nvSpPr>
          <p:cNvPr id="4" name="日付プレースホルダー 3">
            <a:extLst>
              <a:ext uri="{FF2B5EF4-FFF2-40B4-BE49-F238E27FC236}">
                <a16:creationId xmlns:a16="http://schemas.microsoft.com/office/drawing/2014/main" id="{6730E315-75A5-F7E8-865A-98A5F18F60F0}"/>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62F01D33-013C-0C29-4DB6-A30F50454A2E}"/>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42CE43D9-D081-3B6A-A3C2-035A3697A4DC}"/>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192447652"/>
      </p:ext>
    </p:extLst>
  </p:cSld>
  <p:clrMapOvr>
    <a:masterClrMapping/>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B0A6883-36FF-31A5-0255-3770D8DB84D7}"/>
              </a:ext>
            </a:extLst>
          </p:cNvPr>
          <p:cNvSpPr>
            <a:spLocks noGrp="1"/>
          </p:cNvSpPr>
          <p:nvPr>
            <p:ph type="title"/>
          </p:nvPr>
        </p:nvSpPr>
        <p:spPr/>
        <p:txBody>
          <a:body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C24A5CA9-DC1E-51CD-BB2D-6CF53A4566B4}"/>
              </a:ext>
            </a:extLst>
          </p:cNvPr>
          <p:cNvSpPr>
            <a:spLocks noGrp="1"/>
          </p:cNvSpPr>
          <p:nvPr>
            <p:ph idx="1" sz="half"/>
          </p:nvPr>
        </p:nvSpPr>
        <p:spPr>
          <a:xfrm>
            <a:off x="838200" y="1825625"/>
            <a:ext cx="5181600" cy="435133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コンテンツ プレースホルダー 3">
            <a:extLst>
              <a:ext uri="{FF2B5EF4-FFF2-40B4-BE49-F238E27FC236}">
                <a16:creationId xmlns:a16="http://schemas.microsoft.com/office/drawing/2014/main" id="{3686DC0F-EDBE-53CC-9A5D-632272E5D7D0}"/>
              </a:ext>
            </a:extLst>
          </p:cNvPr>
          <p:cNvSpPr>
            <a:spLocks noGrp="1"/>
          </p:cNvSpPr>
          <p:nvPr>
            <p:ph idx="2" sz="half"/>
          </p:nvPr>
        </p:nvSpPr>
        <p:spPr>
          <a:xfrm>
            <a:off x="6172200" y="1825625"/>
            <a:ext cx="5181600" cy="435133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5" name="日付プレースホルダー 4">
            <a:extLst>
              <a:ext uri="{FF2B5EF4-FFF2-40B4-BE49-F238E27FC236}">
                <a16:creationId xmlns:a16="http://schemas.microsoft.com/office/drawing/2014/main" id="{5FCB2A53-9DBA-B9F4-2BE1-6E16763D3BE2}"/>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フッター プレースホルダー 5">
            <a:extLst>
              <a:ext uri="{FF2B5EF4-FFF2-40B4-BE49-F238E27FC236}">
                <a16:creationId xmlns:a16="http://schemas.microsoft.com/office/drawing/2014/main" id="{D4ABD57E-446D-FCEE-EF61-E49D86D62D80}"/>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AF0DC10A-BFAA-5364-E359-F862A8A85EDA}"/>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251242862"/>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5AD82E-ABA7-17A2-396C-A62A827B4724}"/>
              </a:ext>
            </a:extLst>
          </p:cNvPr>
          <p:cNvSpPr>
            <a:spLocks noGrp="1"/>
          </p:cNvSpPr>
          <p:nvPr>
            <p:ph type="title"/>
          </p:nvPr>
        </p:nvSpPr>
        <p:spPr>
          <a:xfrm>
            <a:off x="839788" y="365125"/>
            <a:ext cx="10515600" cy="1325563"/>
          </a:xfrm>
        </p:spPr>
        <p:txBody>
          <a:body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162C0D08-E947-31FC-2B27-62D9B60DD7C5}"/>
              </a:ext>
            </a:extLst>
          </p:cNvPr>
          <p:cNvSpPr>
            <a:spLocks noGrp="1"/>
          </p:cNvSpPr>
          <p:nvPr>
            <p:ph idx="1" type="body"/>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ja-JP"/>
              <a:t>マスター テキストの書式設定</a:t>
            </a:r>
          </a:p>
        </p:txBody>
      </p:sp>
      <p:sp>
        <p:nvSpPr>
          <p:cNvPr id="4" name="コンテンツ プレースホルダー 3">
            <a:extLst>
              <a:ext uri="{FF2B5EF4-FFF2-40B4-BE49-F238E27FC236}">
                <a16:creationId xmlns:a16="http://schemas.microsoft.com/office/drawing/2014/main" id="{46382577-5459-5199-8A99-F477079F657B}"/>
              </a:ext>
            </a:extLst>
          </p:cNvPr>
          <p:cNvSpPr>
            <a:spLocks noGrp="1"/>
          </p:cNvSpPr>
          <p:nvPr>
            <p:ph idx="2" sz="half"/>
          </p:nvPr>
        </p:nvSpPr>
        <p:spPr>
          <a:xfrm>
            <a:off x="839788" y="2505075"/>
            <a:ext cx="5157787" cy="368458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5" name="テキスト プレースホルダー 4">
            <a:extLst>
              <a:ext uri="{FF2B5EF4-FFF2-40B4-BE49-F238E27FC236}">
                <a16:creationId xmlns:a16="http://schemas.microsoft.com/office/drawing/2014/main" id="{FE28F4B6-1AF6-E6C6-E6EB-ADF4E0B50557}"/>
              </a:ext>
            </a:extLst>
          </p:cNvPr>
          <p:cNvSpPr>
            <a:spLocks noGrp="1"/>
          </p:cNvSpPr>
          <p:nvPr>
            <p:ph idx="3" sz="quarter" type="body"/>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ja-JP"/>
              <a:t>マスター テキストの書式設定</a:t>
            </a:r>
          </a:p>
        </p:txBody>
      </p:sp>
      <p:sp>
        <p:nvSpPr>
          <p:cNvPr id="6" name="コンテンツ プレースホルダー 5">
            <a:extLst>
              <a:ext uri="{FF2B5EF4-FFF2-40B4-BE49-F238E27FC236}">
                <a16:creationId xmlns:a16="http://schemas.microsoft.com/office/drawing/2014/main" id="{A01CC984-A5AE-10F3-AF51-58FFF69AE1CE}"/>
              </a:ext>
            </a:extLst>
          </p:cNvPr>
          <p:cNvSpPr>
            <a:spLocks noGrp="1"/>
          </p:cNvSpPr>
          <p:nvPr>
            <p:ph idx="4" sz="quarter"/>
          </p:nvPr>
        </p:nvSpPr>
        <p:spPr>
          <a:xfrm>
            <a:off x="6172200" y="2505075"/>
            <a:ext cx="5183188" cy="368458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7" name="日付プレースホルダー 6">
            <a:extLst>
              <a:ext uri="{FF2B5EF4-FFF2-40B4-BE49-F238E27FC236}">
                <a16:creationId xmlns:a16="http://schemas.microsoft.com/office/drawing/2014/main" id="{19C8F4E7-C77E-4644-8D12-1576AD0035EB}"/>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8" name="フッター プレースホルダー 7">
            <a:extLst>
              <a:ext uri="{FF2B5EF4-FFF2-40B4-BE49-F238E27FC236}">
                <a16:creationId xmlns:a16="http://schemas.microsoft.com/office/drawing/2014/main" id="{D0AF703C-CF1C-2338-6DE8-441FCFCBC92E}"/>
              </a:ext>
            </a:extLst>
          </p:cNvPr>
          <p:cNvSpPr>
            <a:spLocks noGrp="1"/>
          </p:cNvSpPr>
          <p:nvPr>
            <p:ph idx="11" sz="quarter" type="ftr"/>
          </p:nvPr>
        </p:nvSpPr>
        <p:spPr/>
        <p:txBody>
          <a:bodyPr/>
          <a:lstStyle/>
          <a:p>
            <a:endParaRPr altLang="en-US" kumimoji="1" lang="ja-JP"/>
          </a:p>
        </p:txBody>
      </p:sp>
      <p:sp>
        <p:nvSpPr>
          <p:cNvPr id="9" name="スライド番号プレースホルダー 8">
            <a:extLst>
              <a:ext uri="{FF2B5EF4-FFF2-40B4-BE49-F238E27FC236}">
                <a16:creationId xmlns:a16="http://schemas.microsoft.com/office/drawing/2014/main" id="{8B486A00-BFF1-1B81-EE28-F680A8A0D25F}"/>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312120491"/>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EF7130-97A3-3EEF-B90D-B4A5A74D8398}"/>
              </a:ext>
            </a:extLst>
          </p:cNvPr>
          <p:cNvSpPr>
            <a:spLocks noGrp="1"/>
          </p:cNvSpPr>
          <p:nvPr>
            <p:ph type="title"/>
          </p:nvPr>
        </p:nvSpPr>
        <p:spPr/>
        <p:txBody>
          <a:bodyPr/>
          <a:lstStyle/>
          <a:p>
            <a:r>
              <a:rPr altLang="en-US" kumimoji="1" lang="ja-JP"/>
              <a:t>マスター タイトルの書式設定</a:t>
            </a:r>
          </a:p>
        </p:txBody>
      </p:sp>
      <p:sp>
        <p:nvSpPr>
          <p:cNvPr id="3" name="日付プレースホルダー 2">
            <a:extLst>
              <a:ext uri="{FF2B5EF4-FFF2-40B4-BE49-F238E27FC236}">
                <a16:creationId xmlns:a16="http://schemas.microsoft.com/office/drawing/2014/main" id="{6C623972-6362-87E8-ED34-1883A1DE80B3}"/>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4" name="フッター プレースホルダー 3">
            <a:extLst>
              <a:ext uri="{FF2B5EF4-FFF2-40B4-BE49-F238E27FC236}">
                <a16:creationId xmlns:a16="http://schemas.microsoft.com/office/drawing/2014/main" id="{88FF232D-3EC7-A625-4A74-B5BDA97E71BC}"/>
              </a:ext>
            </a:extLst>
          </p:cNvPr>
          <p:cNvSpPr>
            <a:spLocks noGrp="1"/>
          </p:cNvSpPr>
          <p:nvPr>
            <p:ph idx="11" sz="quarter" type="ftr"/>
          </p:nvPr>
        </p:nvSpPr>
        <p:spPr/>
        <p:txBody>
          <a:bodyPr/>
          <a:lstStyle/>
          <a:p>
            <a:endParaRPr altLang="en-US" kumimoji="1" lang="ja-JP"/>
          </a:p>
        </p:txBody>
      </p:sp>
      <p:sp>
        <p:nvSpPr>
          <p:cNvPr id="5" name="スライド番号プレースホルダー 4">
            <a:extLst>
              <a:ext uri="{FF2B5EF4-FFF2-40B4-BE49-F238E27FC236}">
                <a16:creationId xmlns:a16="http://schemas.microsoft.com/office/drawing/2014/main" id="{2205C00D-77F1-4909-E503-2326B9BBC762}"/>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221266165"/>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blank">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37A73446-C5B2-767B-610B-BF66474D3B6C}"/>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3" name="フッター プレースホルダー 2">
            <a:extLst>
              <a:ext uri="{FF2B5EF4-FFF2-40B4-BE49-F238E27FC236}">
                <a16:creationId xmlns:a16="http://schemas.microsoft.com/office/drawing/2014/main" id="{36D58C3B-156F-24B6-38F6-9BB8841F89F7}"/>
              </a:ext>
            </a:extLst>
          </p:cNvPr>
          <p:cNvSpPr>
            <a:spLocks noGrp="1"/>
          </p:cNvSpPr>
          <p:nvPr>
            <p:ph idx="11" sz="quarter" type="ftr"/>
          </p:nvPr>
        </p:nvSpPr>
        <p:spPr/>
        <p:txBody>
          <a:bodyPr/>
          <a:lstStyle/>
          <a:p>
            <a:endParaRPr altLang="en-US" kumimoji="1" lang="ja-JP"/>
          </a:p>
        </p:txBody>
      </p:sp>
      <p:sp>
        <p:nvSpPr>
          <p:cNvPr id="4" name="スライド番号プレースホルダー 3">
            <a:extLst>
              <a:ext uri="{FF2B5EF4-FFF2-40B4-BE49-F238E27FC236}">
                <a16:creationId xmlns:a16="http://schemas.microsoft.com/office/drawing/2014/main" id="{F956E310-5F74-BD5B-DE40-D008F68F6CBB}"/>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634820062"/>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Tx">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8DAE1F-33AD-3C75-FD81-450CE3A377D3}"/>
              </a:ext>
            </a:extLst>
          </p:cNvPr>
          <p:cNvSpPr>
            <a:spLocks noGrp="1"/>
          </p:cNvSpPr>
          <p:nvPr>
            <p:ph type="title"/>
          </p:nvPr>
        </p:nvSpPr>
        <p:spPr>
          <a:xfrm>
            <a:off x="839788" y="457200"/>
            <a:ext cx="3932237" cy="1600200"/>
          </a:xfrm>
        </p:spPr>
        <p:txBody>
          <a:bodyPr anchor="b"/>
          <a:lstStyle>
            <a:lvl1pPr>
              <a:defRPr sz="3200"/>
            </a:lvl1p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BF736041-D7B3-219A-4A49-DC4D44C1D5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テキスト プレースホルダー 3">
            <a:extLst>
              <a:ext uri="{FF2B5EF4-FFF2-40B4-BE49-F238E27FC236}">
                <a16:creationId xmlns:a16="http://schemas.microsoft.com/office/drawing/2014/main" id="{539EAE0F-A4DB-9A72-BF01-13C16A2F3FDA}"/>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ja-JP"/>
              <a:t>マスター テキストの書式設定</a:t>
            </a:r>
          </a:p>
        </p:txBody>
      </p:sp>
      <p:sp>
        <p:nvSpPr>
          <p:cNvPr id="5" name="日付プレースホルダー 4">
            <a:extLst>
              <a:ext uri="{FF2B5EF4-FFF2-40B4-BE49-F238E27FC236}">
                <a16:creationId xmlns:a16="http://schemas.microsoft.com/office/drawing/2014/main" id="{CD241739-82CC-530E-8BFD-CC12AD252E7C}"/>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フッター プレースホルダー 5">
            <a:extLst>
              <a:ext uri="{FF2B5EF4-FFF2-40B4-BE49-F238E27FC236}">
                <a16:creationId xmlns:a16="http://schemas.microsoft.com/office/drawing/2014/main" id="{C195C650-15D1-000B-72C8-E801F05AC321}"/>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5038FAF0-3123-FA2A-DDE5-FE0C9D6C6C81}"/>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548680128"/>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picTx">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8458257-0D72-1DA2-93BE-38A56006060D}"/>
              </a:ext>
            </a:extLst>
          </p:cNvPr>
          <p:cNvSpPr>
            <a:spLocks noGrp="1"/>
          </p:cNvSpPr>
          <p:nvPr>
            <p:ph type="title"/>
          </p:nvPr>
        </p:nvSpPr>
        <p:spPr>
          <a:xfrm>
            <a:off x="839788" y="457200"/>
            <a:ext cx="3932237" cy="1600200"/>
          </a:xfrm>
        </p:spPr>
        <p:txBody>
          <a:bodyPr anchor="b"/>
          <a:lstStyle>
            <a:lvl1pPr>
              <a:defRPr sz="3200"/>
            </a:lvl1pPr>
          </a:lstStyle>
          <a:p>
            <a:r>
              <a:rPr altLang="en-US" kumimoji="1" lang="ja-JP"/>
              <a:t>マスター タイトルの書式設定</a:t>
            </a:r>
          </a:p>
        </p:txBody>
      </p:sp>
      <p:sp>
        <p:nvSpPr>
          <p:cNvPr id="3" name="図プレースホルダー 2">
            <a:extLst>
              <a:ext uri="{FF2B5EF4-FFF2-40B4-BE49-F238E27FC236}">
                <a16:creationId xmlns:a16="http://schemas.microsoft.com/office/drawing/2014/main" id="{F466D0FF-1E26-0B41-BB77-12AC94D27614}"/>
              </a:ext>
            </a:extLst>
          </p:cNvPr>
          <p:cNvSpPr>
            <a:spLocks noGrp="1"/>
          </p:cNvSpPr>
          <p:nvPr>
            <p:ph idx="1" type="pic"/>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kumimoji="1" lang="ja-JP"/>
          </a:p>
        </p:txBody>
      </p:sp>
      <p:sp>
        <p:nvSpPr>
          <p:cNvPr id="4" name="テキスト プレースホルダー 3">
            <a:extLst>
              <a:ext uri="{FF2B5EF4-FFF2-40B4-BE49-F238E27FC236}">
                <a16:creationId xmlns:a16="http://schemas.microsoft.com/office/drawing/2014/main" id="{4A7FCA10-F1A6-6366-FC41-DD04DC01C90B}"/>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ja-JP"/>
              <a:t>マスター テキストの書式設定</a:t>
            </a:r>
          </a:p>
        </p:txBody>
      </p:sp>
      <p:sp>
        <p:nvSpPr>
          <p:cNvPr id="5" name="日付プレースホルダー 4">
            <a:extLst>
              <a:ext uri="{FF2B5EF4-FFF2-40B4-BE49-F238E27FC236}">
                <a16:creationId xmlns:a16="http://schemas.microsoft.com/office/drawing/2014/main" id="{A7F03419-FFDA-2D2D-7409-0154588A957B}"/>
              </a:ext>
            </a:extLst>
          </p:cNvPr>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フッター プレースホルダー 5">
            <a:extLst>
              <a:ext uri="{FF2B5EF4-FFF2-40B4-BE49-F238E27FC236}">
                <a16:creationId xmlns:a16="http://schemas.microsoft.com/office/drawing/2014/main" id="{5F6C89DD-89BF-90A7-CA07-6968A1478AA5}"/>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D1B58E45-9D5D-8349-2A20-544DE46BEBCA}"/>
              </a:ext>
            </a:extLst>
          </p:cNvPr>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118842485"/>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theme/theme1.xml" Type="http://schemas.openxmlformats.org/officeDocument/2006/relationships/them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2428528D-70F5-D2DC-2014-7837A94559C5}"/>
              </a:ext>
            </a:extLst>
          </p:cNvPr>
          <p:cNvSpPr>
            <a:spLocks noGrp="1"/>
          </p:cNvSpPr>
          <p:nvPr>
            <p:ph type="title"/>
          </p:nvPr>
        </p:nvSpPr>
        <p:spPr>
          <a:xfrm>
            <a:off x="838200" y="365125"/>
            <a:ext cx="10515600" cy="1325563"/>
          </a:xfrm>
          <a:prstGeom prst="rect">
            <a:avLst/>
          </a:prstGeom>
        </p:spPr>
        <p:txBody>
          <a:bodyPr anchor="ctr" bIns="45720" lIns="91440" rIns="91440" rtlCol="0" tIns="45720" vert="horz">
            <a:normAutofit/>
          </a:body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EDA2156B-8A2C-523E-F126-D695BE5C08D5}"/>
              </a:ext>
            </a:extLst>
          </p:cNvPr>
          <p:cNvSpPr>
            <a:spLocks noGrp="1"/>
          </p:cNvSpPr>
          <p:nvPr>
            <p:ph idx="1" type="body"/>
          </p:nvPr>
        </p:nvSpPr>
        <p:spPr>
          <a:xfrm>
            <a:off x="838200" y="1825625"/>
            <a:ext cx="10515600" cy="4351338"/>
          </a:xfrm>
          <a:prstGeom prst="rect">
            <a:avLst/>
          </a:prstGeom>
        </p:spPr>
        <p:txBody>
          <a:bodyPr bIns="45720" lIns="91440" rIns="91440" rtlCol="0" tIns="45720" vert="horz">
            <a:normAutofit/>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327B36DB-956D-A75A-AC5D-A972629DD715}"/>
              </a:ext>
            </a:extLst>
          </p:cNvPr>
          <p:cNvSpPr>
            <a:spLocks noGrp="1"/>
          </p:cNvSpPr>
          <p:nvPr>
            <p:ph idx="2" sz="half" type="dt"/>
          </p:nvPr>
        </p:nvSpPr>
        <p:spPr>
          <a:xfrm>
            <a:off x="838200" y="6356350"/>
            <a:ext cx="2743200" cy="365125"/>
          </a:xfrm>
          <a:prstGeom prst="rect">
            <a:avLst/>
          </a:prstGeom>
        </p:spPr>
        <p:txBody>
          <a:bodyPr anchor="ctr" bIns="45720" lIns="91440" rIns="91440" rtlCol="0" tIns="45720" vert="horz"/>
          <a:lstStyle>
            <a:lvl1pPr algn="l">
              <a:defRPr sz="1200">
                <a:solidFill>
                  <a:schemeClr val="tx1">
                    <a:tint val="82000"/>
                  </a:schemeClr>
                </a:solidFill>
              </a:defRPr>
            </a:lvl1pPr>
          </a:lstStyle>
          <a:p>
            <a:fld id="{50928365-1452-4722-A75C-B1B30F1182DE}" type="datetimeFigureOut">
              <a:rPr altLang="en-US" kumimoji="1" lang="ja-JP" smtClean="0"/>
              <a:t>2026/3/18</a:t>
            </a:fld>
            <a:endParaRPr altLang="en-US" kumimoji="1" lang="ja-JP"/>
          </a:p>
        </p:txBody>
      </p:sp>
      <p:sp>
        <p:nvSpPr>
          <p:cNvPr id="5" name="フッター プレースホルダー 4">
            <a:extLst>
              <a:ext uri="{FF2B5EF4-FFF2-40B4-BE49-F238E27FC236}">
                <a16:creationId xmlns:a16="http://schemas.microsoft.com/office/drawing/2014/main" id="{DDFB59F5-3F83-E27A-853C-515ECCF28795}"/>
              </a:ext>
            </a:extLst>
          </p:cNvPr>
          <p:cNvSpPr>
            <a:spLocks noGrp="1"/>
          </p:cNvSpPr>
          <p:nvPr>
            <p:ph idx="3" sz="quarter" type="ftr"/>
          </p:nvPr>
        </p:nvSpPr>
        <p:spPr>
          <a:xfrm>
            <a:off x="4038600" y="6356350"/>
            <a:ext cx="4114800" cy="365125"/>
          </a:xfrm>
          <a:prstGeom prst="rect">
            <a:avLst/>
          </a:prstGeom>
        </p:spPr>
        <p:txBody>
          <a:bodyPr anchor="ctr" bIns="45720" lIns="91440" rIns="91440" rtlCol="0" tIns="45720" vert="horz"/>
          <a:lstStyle>
            <a:lvl1pPr algn="ctr">
              <a:defRPr sz="1200">
                <a:solidFill>
                  <a:schemeClr val="tx1">
                    <a:tint val="82000"/>
                  </a:schemeClr>
                </a:solidFill>
              </a:defRPr>
            </a:lvl1pPr>
          </a:lstStyle>
          <a:p>
            <a:endParaRPr altLang="en-US" kumimoji="1" lang="ja-JP"/>
          </a:p>
        </p:txBody>
      </p:sp>
      <p:sp>
        <p:nvSpPr>
          <p:cNvPr id="6" name="スライド番号プレースホルダー 5">
            <a:extLst>
              <a:ext uri="{FF2B5EF4-FFF2-40B4-BE49-F238E27FC236}">
                <a16:creationId xmlns:a16="http://schemas.microsoft.com/office/drawing/2014/main" id="{CDA5C838-5293-FB00-B790-D00698A63305}"/>
              </a:ext>
            </a:extLst>
          </p:cNvPr>
          <p:cNvSpPr>
            <a:spLocks noGrp="1"/>
          </p:cNvSpPr>
          <p:nvPr>
            <p:ph idx="4" sz="quarter" type="sldNum"/>
          </p:nvPr>
        </p:nvSpPr>
        <p:spPr>
          <a:xfrm>
            <a:off x="8610600" y="6356350"/>
            <a:ext cx="2743200" cy="365125"/>
          </a:xfrm>
          <a:prstGeom prst="rect">
            <a:avLst/>
          </a:prstGeom>
        </p:spPr>
        <p:txBody>
          <a:bodyPr anchor="ctr" bIns="45720" lIns="91440" rIns="91440" rtlCol="0" tIns="45720" vert="horz"/>
          <a:lstStyle>
            <a:lvl1pPr algn="r">
              <a:defRPr sz="1200">
                <a:solidFill>
                  <a:schemeClr val="tx1">
                    <a:tint val="82000"/>
                  </a:schemeClr>
                </a:solidFill>
              </a:defRPr>
            </a:lvl1p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277382880"/>
      </p:ext>
    </p:extLst>
  </p:cSld>
  <p:clrMap accent1="accent1" accent2="accent2" accent3="accent3" accent4="accent4" accent5="accent5" accent6="accent6" bg1="lt1" bg2="lt2" folHlink="folHlink" hlink="hlink" tx1="dk1" tx2="dk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eaLnBrk="1" hangingPunct="1" latinLnBrk="0" rtl="0">
        <a:lnSpc>
          <a:spcPct val="90000"/>
        </a:lnSpc>
        <a:spcBef>
          <a:spcPct val="0"/>
        </a:spcBef>
        <a:buNone/>
        <a:defRPr kern="1200" kumimoji="1" sz="44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charset="0" panose="020B0604020202020204" pitchFamily="34" typeface="Arial"/>
        <a:buChar char="•"/>
        <a:defRPr kern="1200" kumimoji="1" sz="2800">
          <a:solidFill>
            <a:schemeClr val="tx1"/>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kumimoji="1" sz="2400">
          <a:solidFill>
            <a:schemeClr val="tx1"/>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kumimoji="1" sz="2000">
          <a:solidFill>
            <a:schemeClr val="tx1"/>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9pPr>
    </p:bodyStyle>
    <p:otherStyle>
      <a:defPPr>
        <a:defRPr lang="ja-JP"/>
      </a:defPPr>
      <a:lvl1pPr algn="l" defTabSz="914400" eaLnBrk="1" hangingPunct="1" latinLnBrk="0" marL="0" rtl="0">
        <a:defRPr kern="1200" kumimoji="1" sz="1800">
          <a:solidFill>
            <a:schemeClr val="tx1"/>
          </a:solidFill>
          <a:latin typeface="+mn-lt"/>
          <a:ea typeface="+mn-ea"/>
          <a:cs typeface="+mn-cs"/>
        </a:defRPr>
      </a:lvl1pPr>
      <a:lvl2pPr algn="l" defTabSz="914400" eaLnBrk="1" hangingPunct="1" latinLnBrk="0" marL="457200" rtl="0">
        <a:defRPr kern="1200" kumimoji="1" sz="1800">
          <a:solidFill>
            <a:schemeClr val="tx1"/>
          </a:solidFill>
          <a:latin typeface="+mn-lt"/>
          <a:ea typeface="+mn-ea"/>
          <a:cs typeface="+mn-cs"/>
        </a:defRPr>
      </a:lvl2pPr>
      <a:lvl3pPr algn="l" defTabSz="914400" eaLnBrk="1" hangingPunct="1" latinLnBrk="0" marL="914400" rtl="0">
        <a:defRPr kern="1200" kumimoji="1" sz="1800">
          <a:solidFill>
            <a:schemeClr val="tx1"/>
          </a:solidFill>
          <a:latin typeface="+mn-lt"/>
          <a:ea typeface="+mn-ea"/>
          <a:cs typeface="+mn-cs"/>
        </a:defRPr>
      </a:lvl3pPr>
      <a:lvl4pPr algn="l" defTabSz="914400" eaLnBrk="1" hangingPunct="1" latinLnBrk="0" marL="1371600" rtl="0">
        <a:defRPr kern="1200" kumimoji="1" sz="1800">
          <a:solidFill>
            <a:schemeClr val="tx1"/>
          </a:solidFill>
          <a:latin typeface="+mn-lt"/>
          <a:ea typeface="+mn-ea"/>
          <a:cs typeface="+mn-cs"/>
        </a:defRPr>
      </a:lvl4pPr>
      <a:lvl5pPr algn="l" defTabSz="914400" eaLnBrk="1" hangingPunct="1" latinLnBrk="0" marL="1828800" rtl="0">
        <a:defRPr kern="1200" kumimoji="1" sz="1800">
          <a:solidFill>
            <a:schemeClr val="tx1"/>
          </a:solidFill>
          <a:latin typeface="+mn-lt"/>
          <a:ea typeface="+mn-ea"/>
          <a:cs typeface="+mn-cs"/>
        </a:defRPr>
      </a:lvl5pPr>
      <a:lvl6pPr algn="l" defTabSz="914400" eaLnBrk="1" hangingPunct="1" latinLnBrk="0" marL="2286000" rtl="0">
        <a:defRPr kern="1200" kumimoji="1" sz="1800">
          <a:solidFill>
            <a:schemeClr val="tx1"/>
          </a:solidFill>
          <a:latin typeface="+mn-lt"/>
          <a:ea typeface="+mn-ea"/>
          <a:cs typeface="+mn-cs"/>
        </a:defRPr>
      </a:lvl6pPr>
      <a:lvl7pPr algn="l" defTabSz="914400" eaLnBrk="1" hangingPunct="1" latinLnBrk="0" marL="2743200" rtl="0">
        <a:defRPr kern="1200" kumimoji="1" sz="1800">
          <a:solidFill>
            <a:schemeClr val="tx1"/>
          </a:solidFill>
          <a:latin typeface="+mn-lt"/>
          <a:ea typeface="+mn-ea"/>
          <a:cs typeface="+mn-cs"/>
        </a:defRPr>
      </a:lvl7pPr>
      <a:lvl8pPr algn="l" defTabSz="914400" eaLnBrk="1" hangingPunct="1" latinLnBrk="0" marL="3200400" rtl="0">
        <a:defRPr kern="1200" kumimoji="1" sz="1800">
          <a:solidFill>
            <a:schemeClr val="tx1"/>
          </a:solidFill>
          <a:latin typeface="+mn-lt"/>
          <a:ea typeface="+mn-ea"/>
          <a:cs typeface="+mn-cs"/>
        </a:defRPr>
      </a:lvl8pPr>
      <a:lvl9pPr algn="l" defTabSz="914400" eaLnBrk="1" hangingPunct="1" latinLnBrk="0" marL="3657600" rtl="0">
        <a:defRPr kern="1200" kumimoji="1" sz="1800">
          <a:solidFill>
            <a:schemeClr val="tx1"/>
          </a:solidFill>
          <a:latin typeface="+mn-lt"/>
          <a:ea typeface="+mn-ea"/>
          <a:cs typeface="+mn-cs"/>
        </a:defRPr>
      </a:lvl9pPr>
    </p:otherStyle>
  </p:txStyles>
</p:sldMaster>
</file>

<file path=ppt/slides/_rels/slide1.xml.rels><?xml version="1.0" encoding="UTF-8" standalone="no"?>
<Relationships xmlns="http://schemas.openxmlformats.org/package/2006/relationships">
<Relationship Id="rId1" Target="../media/media1.mp3" Type="http://schemas.microsoft.com/office/2007/relationships/media"/>
<Relationship Id="rId2" Target="../media/media1.mp3" Type="http://schemas.openxmlformats.org/officeDocument/2006/relationships/audio"/>
<Relationship Id="rId3" Target="../slideLayouts/slideLayout7.xml" Type="http://schemas.openxmlformats.org/officeDocument/2006/relationships/slideLayout"/>
<Relationship Id="rId4" Target="../media/image1.png" Type="http://schemas.openxmlformats.org/officeDocument/2006/relationships/image"/>
<Relationship Id="rId5" Target="../media/image2.svg" Type="http://schemas.openxmlformats.org/officeDocument/2006/relationships/image"/>
<Relationship Id="rId6" Target="../media/image3.png" Type="http://schemas.openxmlformats.org/officeDocument/2006/relationships/image"/>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descr="A detailed scene showing a modern office environment with a large digital screen displaying various colorful charts and graphs, including pie charts, line graphs, and heatmaps. Business professionals are gathered around, analyzing the visualized data. The lighting is bright and professional, with a focus on the screen and engaged people. No visible or implied text, letters, or words should appear anywhere in the image. The composition should convey the importance of data visualization in decision-making and allow space for overlaying text" id="4" name="コンテンツ プレースホルダー 6">
            <a:extLst>
              <a:ext uri="{FF2B5EF4-FFF2-40B4-BE49-F238E27FC236}">
                <a16:creationId xmlns:a16="http://schemas.microsoft.com/office/drawing/2014/main" id="{615145F3-DBAC-AACB-ACAA-5089BB6565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34000" y="0"/>
            <a:ext cx="6858000" cy="6858000"/>
          </a:xfrm>
          <a:prstGeom prst="rect">
            <a:avLst/>
          </a:prstGeom>
        </p:spPr>
      </p:pic>
      <p:sp>
        <p:nvSpPr>
          <p:cNvPr id="5" name="スライド番号プレースホルダー 4">
            <a:extLst>
              <a:ext uri="{FF2B5EF4-FFF2-40B4-BE49-F238E27FC236}">
                <a16:creationId xmlns:a16="http://schemas.microsoft.com/office/drawing/2014/main" id="{DF736609-8167-D930-CF40-85A81C7247AE}"/>
              </a:ext>
            </a:extLst>
          </p:cNvPr>
          <p:cNvSpPr>
            <a:spLocks noGrp="1"/>
          </p:cNvSpPr>
          <p:nvPr>
            <p:ph idx="12" sz="quarter" type="sldNum"/>
          </p:nvPr>
        </p:nvSpPr>
        <p:spPr>
          <a:xfrm>
            <a:off x="11049000" y="6400800"/>
            <a:ext cx="990599" cy="457200"/>
          </a:xfrm>
        </p:spPr>
        <p:txBody>
          <a:bodyPr/>
          <a:lstStyle/>
          <a:p>
            <a:pPr rtl="0"/>
            <a:fld id="{AEAA3239-9EA4-4A65-A281-97F994456D9F}" type="slidenum">
              <a:rPr lang="en-US" smtClean="0"/>
              <a:t>1</a:t>
            </a:fld>
            <a:endParaRPr dirty="0" lang="en-US"/>
          </a:p>
        </p:txBody>
      </p:sp>
      <p:sp>
        <p:nvSpPr>
          <p:cNvPr id="6" name="テキスト ボックス 5">
            <a:extLst>
              <a:ext uri="{FF2B5EF4-FFF2-40B4-BE49-F238E27FC236}">
                <a16:creationId xmlns:a16="http://schemas.microsoft.com/office/drawing/2014/main" id="{F09DB798-09CA-55A0-3C86-9067193984E9}"/>
              </a:ext>
            </a:extLst>
          </p:cNvPr>
          <p:cNvSpPr txBox="1"/>
          <p:nvPr/>
        </p:nvSpPr>
        <p:spPr>
          <a:xfrm>
            <a:off x="619125" y="581025"/>
            <a:ext cx="4391025" cy="502890"/>
          </a:xfrm>
          <a:prstGeom prst="rect">
            <a:avLst/>
          </a:prstGeom>
          <a:noFill/>
        </p:spPr>
        <p:txBody>
          <a:bodyPr rtlCol="0" wrap="square">
            <a:normAutofit fontScale="92500" lnSpcReduction="20000"/>
          </a:bodyPr>
          <a:lstStyle/>
          <a:p>
            <a:pPr algn="l" marL="0">
              <a:buNone/>
            </a:pPr>
            <a:r>
              <a:rPr sz="3600">
                <a:solidFill>
                  <a:srgbClr val="000000"/>
                </a:solidFill>
                <a:effectLst/>
                <a:latin charset="0" panose="03000500000000000000" pitchFamily="66" typeface="Mongolian Baiti"/>
              </a:rPr>
              <a:t>市場分析の可視化</a:t>
            </a:r>
            <a:r>
              <a:rPr>
                <a:effectLst/>
              </a:rPr>
              <a:t> </a:t>
            </a:r>
            <a:endParaRPr altLang="en-US" lang="ja-JP"/>
          </a:p>
        </p:txBody>
      </p:sp>
      <p:sp>
        <p:nvSpPr>
          <p:cNvPr id="7" name="テキスト ボックス 6">
            <a:extLst>
              <a:ext uri="{FF2B5EF4-FFF2-40B4-BE49-F238E27FC236}">
                <a16:creationId xmlns:a16="http://schemas.microsoft.com/office/drawing/2014/main" id="{95E5EE08-11CD-37F3-90B1-7CC03601FBA7}"/>
              </a:ext>
            </a:extLst>
          </p:cNvPr>
          <p:cNvSpPr txBox="1"/>
          <p:nvPr/>
        </p:nvSpPr>
        <p:spPr>
          <a:xfrm>
            <a:off x="619125" y="1369665"/>
            <a:ext cx="4391025" cy="238125"/>
          </a:xfrm>
          <a:prstGeom prst="rect">
            <a:avLst/>
          </a:prstGeom>
          <a:noFill/>
        </p:spPr>
        <p:txBody>
          <a:bodyPr rtlCol="0" wrap="square">
            <a:normAutofit fontScale="62500" lnSpcReduction="20000"/>
          </a:bodyPr>
          <a:lstStyle/>
          <a:p>
            <a:pPr algn="l" marL="0">
              <a:buNone/>
            </a:pPr>
            <a:r>
              <a:rPr b="1" sz="1500">
                <a:solidFill>
                  <a:srgbClr val="000000"/>
                </a:solidFill>
                <a:effectLst/>
                <a:latin typeface="Avenir"/>
              </a:rPr>
              <a:t>多様な指標を一目で把握</a:t>
            </a:r>
            <a:r>
              <a:rPr>
                <a:effectLst/>
              </a:rPr>
              <a:t> </a:t>
            </a:r>
            <a:endParaRPr altLang="en-US" lang="ja-JP"/>
          </a:p>
        </p:txBody>
      </p:sp>
      <p:sp>
        <p:nvSpPr>
          <p:cNvPr id="8" name="テキスト ボックス 7">
            <a:extLst>
              <a:ext uri="{FF2B5EF4-FFF2-40B4-BE49-F238E27FC236}">
                <a16:creationId xmlns:a16="http://schemas.microsoft.com/office/drawing/2014/main" id="{72E3CFBB-D62B-32D4-EEB5-7F6121A8FCEA}"/>
              </a:ext>
            </a:extLst>
          </p:cNvPr>
          <p:cNvSpPr txBox="1"/>
          <p:nvPr/>
        </p:nvSpPr>
        <p:spPr>
          <a:xfrm>
            <a:off x="619125" y="1703040"/>
            <a:ext cx="4391025" cy="476250"/>
          </a:xfrm>
          <a:prstGeom prst="rect">
            <a:avLst/>
          </a:prstGeom>
          <a:noFill/>
        </p:spPr>
        <p:txBody>
          <a:bodyPr rtlCol="0" wrap="square">
            <a:normAutofit fontScale="85000" lnSpcReduction="20000"/>
          </a:bodyPr>
          <a:lstStyle/>
          <a:p>
            <a:pPr algn="l" marL="0" marR="0">
              <a:spcBef>
                <a:spcPts val="750"/>
              </a:spcBef>
              <a:buNone/>
            </a:pPr>
            <a:r>
              <a:rPr b="0" sz="1500">
                <a:solidFill>
                  <a:srgbClr val="000000"/>
                </a:solidFill>
                <a:effectLst/>
                <a:latin typeface="Avenir"/>
              </a:rPr>
              <a:t>売上動向・顧客属性・成長率などを統合し、意思決定に必要な全体像を明確化。</a:t>
            </a:r>
            <a:r>
              <a:rPr>
                <a:effectLst/>
              </a:rPr>
              <a:t> </a:t>
            </a:r>
            <a:endParaRPr altLang="en-US" lang="ja-JP"/>
          </a:p>
        </p:txBody>
      </p:sp>
      <p:sp>
        <p:nvSpPr>
          <p:cNvPr id="9" name="テキスト ボックス 8">
            <a:extLst>
              <a:ext uri="{FF2B5EF4-FFF2-40B4-BE49-F238E27FC236}">
                <a16:creationId xmlns:a16="http://schemas.microsoft.com/office/drawing/2014/main" id="{EBCF44F0-16F0-3558-3C7E-25CA5BEBE97F}"/>
              </a:ext>
            </a:extLst>
          </p:cNvPr>
          <p:cNvSpPr txBox="1"/>
          <p:nvPr/>
        </p:nvSpPr>
        <p:spPr>
          <a:xfrm>
            <a:off x="619125" y="2331690"/>
            <a:ext cx="4391025" cy="238125"/>
          </a:xfrm>
          <a:prstGeom prst="rect">
            <a:avLst/>
          </a:prstGeom>
          <a:noFill/>
        </p:spPr>
        <p:txBody>
          <a:bodyPr rtlCol="0" wrap="square">
            <a:normAutofit fontScale="62500" lnSpcReduction="20000"/>
          </a:bodyPr>
          <a:lstStyle/>
          <a:p>
            <a:pPr algn="l" marL="0" marR="0">
              <a:spcBef>
                <a:spcPts val="1200"/>
              </a:spcBef>
              <a:buNone/>
            </a:pPr>
            <a:r>
              <a:rPr b="1" sz="1500">
                <a:solidFill>
                  <a:srgbClr val="000000"/>
                </a:solidFill>
                <a:effectLst/>
                <a:latin typeface="Avenir"/>
              </a:rPr>
              <a:t>図表で差分と変化を強調</a:t>
            </a:r>
            <a:r>
              <a:rPr>
                <a:effectLst/>
              </a:rPr>
              <a:t> </a:t>
            </a:r>
            <a:endParaRPr altLang="en-US" lang="ja-JP"/>
          </a:p>
        </p:txBody>
      </p:sp>
      <p:sp>
        <p:nvSpPr>
          <p:cNvPr id="10" name="テキスト ボックス 9">
            <a:extLst>
              <a:ext uri="{FF2B5EF4-FFF2-40B4-BE49-F238E27FC236}">
                <a16:creationId xmlns:a16="http://schemas.microsoft.com/office/drawing/2014/main" id="{44AF1D11-F0E1-1210-95E9-59E62E8DD53B}"/>
              </a:ext>
            </a:extLst>
          </p:cNvPr>
          <p:cNvSpPr txBox="1"/>
          <p:nvPr/>
        </p:nvSpPr>
        <p:spPr>
          <a:xfrm>
            <a:off x="619125" y="2665065"/>
            <a:ext cx="4391025" cy="476250"/>
          </a:xfrm>
          <a:prstGeom prst="rect">
            <a:avLst/>
          </a:prstGeom>
          <a:noFill/>
        </p:spPr>
        <p:txBody>
          <a:bodyPr rtlCol="0" wrap="square">
            <a:normAutofit fontScale="85000" lnSpcReduction="20000"/>
          </a:bodyPr>
          <a:lstStyle/>
          <a:p>
            <a:pPr algn="l" marL="0" marR="0">
              <a:spcBef>
                <a:spcPts val="750"/>
              </a:spcBef>
              <a:buNone/>
            </a:pPr>
            <a:r>
              <a:rPr b="0" sz="1500">
                <a:solidFill>
                  <a:srgbClr val="000000"/>
                </a:solidFill>
                <a:effectLst/>
                <a:latin typeface="Avenir"/>
              </a:rPr>
              <a:t>円グラフ/ヒートマップで占有率を比較し、折れ線で業界動向の推移を追跡。</a:t>
            </a:r>
            <a:r>
              <a:rPr>
                <a:effectLst/>
              </a:rPr>
              <a:t> </a:t>
            </a:r>
            <a:endParaRPr altLang="en-US" lang="ja-JP"/>
          </a:p>
        </p:txBody>
      </p:sp>
      <p:sp>
        <p:nvSpPr>
          <p:cNvPr id="11" name="テキスト ボックス 10">
            <a:extLst>
              <a:ext uri="{FF2B5EF4-FFF2-40B4-BE49-F238E27FC236}">
                <a16:creationId xmlns:a16="http://schemas.microsoft.com/office/drawing/2014/main" id="{3F6ED012-455A-19F3-3361-5F9F3AFA4930}"/>
              </a:ext>
            </a:extLst>
          </p:cNvPr>
          <p:cNvSpPr txBox="1"/>
          <p:nvPr/>
        </p:nvSpPr>
        <p:spPr>
          <a:xfrm>
            <a:off x="619125" y="3293715"/>
            <a:ext cx="4391025" cy="238125"/>
          </a:xfrm>
          <a:prstGeom prst="rect">
            <a:avLst/>
          </a:prstGeom>
          <a:noFill/>
        </p:spPr>
        <p:txBody>
          <a:bodyPr rtlCol="0" wrap="square">
            <a:normAutofit fontScale="62500" lnSpcReduction="20000"/>
          </a:bodyPr>
          <a:lstStyle/>
          <a:p>
            <a:pPr algn="l" marL="0" marR="0">
              <a:spcBef>
                <a:spcPts val="1200"/>
              </a:spcBef>
              <a:buNone/>
            </a:pPr>
            <a:r>
              <a:rPr b="1" sz="1500">
                <a:solidFill>
                  <a:srgbClr val="000000"/>
                </a:solidFill>
                <a:effectLst/>
                <a:latin typeface="Avenir"/>
              </a:rPr>
              <a:t>意思決定スピードを向上</a:t>
            </a:r>
            <a:r>
              <a:rPr>
                <a:effectLst/>
              </a:rPr>
              <a:t> </a:t>
            </a:r>
            <a:endParaRPr altLang="en-US" lang="ja-JP"/>
          </a:p>
        </p:txBody>
      </p:sp>
      <p:sp>
        <p:nvSpPr>
          <p:cNvPr id="12" name="テキスト ボックス 11">
            <a:extLst>
              <a:ext uri="{FF2B5EF4-FFF2-40B4-BE49-F238E27FC236}">
                <a16:creationId xmlns:a16="http://schemas.microsoft.com/office/drawing/2014/main" id="{B0735415-7A26-2189-1A37-DDD447141165}"/>
              </a:ext>
            </a:extLst>
          </p:cNvPr>
          <p:cNvSpPr txBox="1"/>
          <p:nvPr/>
        </p:nvSpPr>
        <p:spPr>
          <a:xfrm>
            <a:off x="619125" y="3627090"/>
            <a:ext cx="4391025" cy="476250"/>
          </a:xfrm>
          <a:prstGeom prst="rect">
            <a:avLst/>
          </a:prstGeom>
          <a:noFill/>
        </p:spPr>
        <p:txBody>
          <a:bodyPr rtlCol="0" wrap="square">
            <a:normAutofit fontScale="85000" lnSpcReduction="20000"/>
          </a:bodyPr>
          <a:lstStyle/>
          <a:p>
            <a:pPr algn="l" marL="0" marR="0">
              <a:spcBef>
                <a:spcPts val="750"/>
              </a:spcBef>
              <a:buNone/>
            </a:pPr>
            <a:r>
              <a:rPr b="0" sz="1500">
                <a:solidFill>
                  <a:srgbClr val="000000"/>
                </a:solidFill>
                <a:effectLst/>
                <a:latin typeface="Avenir"/>
              </a:rPr>
              <a:t>スタティスタによると、可視化は経営層の判断速度を最大</a:t>
            </a:r>
            <a:r>
              <a:rPr>
                <a:effectLst/>
              </a:rPr>
              <a:t> </a:t>
            </a:r>
            <a:r>
              <a:rPr b="1" sz="1500">
                <a:solidFill>
                  <a:srgbClr val="D27B07"/>
                </a:solidFill>
                <a:effectLst/>
                <a:latin typeface="Avenir"/>
              </a:rPr>
              <a:t>46%</a:t>
            </a:r>
            <a:r>
              <a:rPr>
                <a:effectLst/>
              </a:rPr>
              <a:t> </a:t>
            </a:r>
            <a:r>
              <a:rPr b="0" sz="1500">
                <a:solidFill>
                  <a:srgbClr val="000000"/>
                </a:solidFill>
                <a:effectLst/>
                <a:latin typeface="Avenir"/>
              </a:rPr>
              <a:t>改善。</a:t>
            </a:r>
            <a:r>
              <a:rPr>
                <a:effectLst/>
              </a:rPr>
              <a:t> </a:t>
            </a:r>
            <a:endParaRPr altLang="en-US" lang="ja-JP"/>
          </a:p>
        </p:txBody>
      </p:sp>
      <p:pic>
        <p:nvPicPr>
          <p:cNvPr id="13" name="VID_20250923_154509502">
            <a:hlinkClick action="ppaction://media" r:id=""/>
            <a:extLst>
              <a:ext uri="{FF2B5EF4-FFF2-40B4-BE49-F238E27FC236}">
                <a16:creationId xmlns:a16="http://schemas.microsoft.com/office/drawing/2014/main" id="{EA51ED11-0FFB-8970-403E-5E017CF6EFA3}"/>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205037" y="4719075"/>
            <a:ext cx="609600" cy="609600"/>
          </a:xfrm>
          <a:prstGeom prst="rect">
            <a:avLst/>
          </a:prstGeom>
        </p:spPr>
      </p:pic>
    </p:spTree>
    <p:extLst>
      <p:ext uri="{BB962C8B-B14F-4D97-AF65-F5344CB8AC3E}">
        <p14:creationId xmlns:p14="http://schemas.microsoft.com/office/powerpoint/2010/main" val="2667639043"/>
      </p:ext>
    </p:extLst>
  </p:cSld>
  <p:clrMapOvr>
    <a:masterClrMapping/>
  </p:clrMapOvr>
  <p:timing>
    <p:tnLst>
      <p:par>
        <p:cTn dur="indefinite" id="1" nodeType="tmRoot" restart="never">
          <p:childTnLst>
            <p:seq concurrent="1" nextAc="seek">
              <p:cTn dur="indefinite" id="2" nodeType="mainSeq">
                <p:childTnLst>
                  <p:par>
                    <p:cTn fill="hold" id="3">
                      <p:stCondLst>
                        <p:cond delay="indefinite"/>
                      </p:stCondLst>
                      <p:childTnLst>
                        <p:par>
                          <p:cTn fill="hold" id="4">
                            <p:stCondLst>
                              <p:cond delay="0"/>
                            </p:stCondLst>
                            <p:childTnLst>
                              <p:par>
                                <p:cTn fill="hold" id="5" nodeType="clickEffect" presetClass="mediacall" presetID="1" presetSubtype="0">
                                  <p:stCondLst>
                                    <p:cond delay="0"/>
                                  </p:stCondLst>
                                  <p:childTnLst>
                                    <p:cmd cmd="playFrom(0.0)" type="call">
                                      <p:cBhvr>
                                        <p:cTn dur="10843" fill="hold" id="6"/>
                                        <p:tgtEl>
                                          <p:spTgt spid="13"/>
                                        </p:tgtEl>
                                      </p:cBhvr>
                                    </p:cmd>
                                  </p:childTnLst>
                                </p:cTn>
                              </p:par>
                            </p:childTnLst>
                          </p:cTn>
                        </p:par>
                      </p:childTnLst>
                    </p:cTn>
                  </p:par>
                </p:childTnLst>
              </p:cTn>
              <p:prevCondLst>
                <p:cond delay="0" evt="onPrev">
                  <p:tgtEl>
                    <p:sldTgt/>
                  </p:tgtEl>
                </p:cond>
              </p:prevCondLst>
              <p:nextCondLst>
                <p:cond delay="0" evt="onNext">
                  <p:tgtEl>
                    <p:sldTgt/>
                  </p:tgtEl>
                </p:cond>
              </p:nextCondLst>
            </p:seq>
            <p:audio>
              <p:cMediaNode vol="80000">
                <p:cTn display="0" fill="hold" id="7">
                  <p:stCondLst>
                    <p:cond delay="indefinite"/>
                  </p:stCondLst>
                  <p:endCondLst>
                    <p:cond delay="0" evt="onStopAudio">
                      <p:tgtEl>
                        <p:sldTgt/>
                      </p:tgtEl>
                    </p:cond>
                  </p:endCondLst>
                </p:cTn>
                <p:tgtEl>
                  <p:spTgt spid="13"/>
                </p:tgtEl>
              </p:cMediaNode>
            </p:audio>
          </p:childTnLst>
        </p:cTn>
      </p:par>
    </p:tnLst>
  </p:timing>
</p:sld>
</file>

<file path=ppt/theme/theme1.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14495</TotalTime>
  <Words>26</Words>
  <Application>Microsoft Office PowerPoint</Application>
  <PresentationFormat/>
  <Paragraphs>8</Paragraphs>
  <Slides>1</Slides>
  <Notes>0</Notes>
  <HiddenSlides>0</HiddenSlides>
  <MMClips>1</MMClips>
  <ScaleCrop>false</ScaleCrop>
  <HeadingPairs>
    <vt:vector baseType="variant" size="6">
      <vt:variant>
        <vt:lpstr>使用されているフォント</vt:lpstr>
      </vt:variant>
      <vt:variant>
        <vt:i4>6</vt:i4>
      </vt:variant>
      <vt:variant>
        <vt:lpstr>テーマ</vt:lpstr>
      </vt:variant>
      <vt:variant>
        <vt:i4>1</vt:i4>
      </vt:variant>
      <vt:variant>
        <vt:lpstr>スライド タイトル</vt:lpstr>
      </vt:variant>
      <vt:variant>
        <vt:i4>1</vt:i4>
      </vt:variant>
    </vt:vector>
  </HeadingPairs>
  <TitlesOfParts>
    <vt:vector baseType="lpstr" size="8">
      <vt:lpstr>Avenir</vt:lpstr>
      <vt:lpstr>游ゴシック</vt:lpstr>
      <vt:lpstr>游ゴシック Light</vt:lpstr>
      <vt:lpstr>Arial</vt:lpstr>
      <vt:lpstr>Mongolian Baiti</vt:lpstr>
      <vt:lpstr>Wingdings</vt:lpstr>
      <vt:lpstr>Office テーマ</vt:lpstr>
      <vt:lpstr>PowerPoint プレゼンテーション</vt:lpstr>
    </vt:vector>
  </TitlesOfParts>
  <Company/>
  <LinksUpToDate>false</LinksUpToDate>
  <SharedDoc>false</SharedDoc>
  <HyperlinksChanged>false</HyperlinksChanged>
  <AppVersion>16.0000</AppVersion>
  <HyperlinkBase/>
  <Manager/>
</Properties>
</file>

<file path=docProps/core.xml><?xml version="1.0" encoding="utf-8"?>
<cp:coreProperties xmlns:cp="http://schemas.openxmlformats.org/package/2006/metadata/core-properties" xmlns:dc="http://purl.org/dc/elements/1.1/" xmlns:dcterms="http://purl.org/dc/terms/" xmlns:xsi="http://www.w3.org/2001/XMLSchema-instance"/>
</file>