
<file path=[Content_Types].xml><?xml version="1.0" encoding="utf-8"?>
<Types xmlns="http://schemas.openxmlformats.org/package/2006/content-types">
  <Default ContentType="image/jpeg" Extension="jpe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ms-powerpoint.changesinfo+xml" PartName="/ppt/changesInfos/changesInfo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ms-powerpoint.revisioninfo+xml" PartName="/ppt/revisionInfo.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no"?>
<Relationships xmlns="http://schemas.openxmlformats.org/package/2006/relationships">
<Relationship Id="rId1" Target="ppt/presentation.xml" Type="http://schemas.openxmlformats.org/officeDocument/2006/relationships/officeDocument"/>
<Relationship Id="rId2" Target="docProps/thumbnail.jpeg" Type="http://schemas.openxmlformats.org/package/2006/relationships/metadata/thumbnail"/>
<Relationship Id="rId3" Target="docProps/core.xml" Type="http://schemas.openxmlformats.org/package/2006/relationships/metadata/core-properties"/>
<Relationship Id="rId4" Target="docProps/app.xml" Type="http://schemas.openxmlformats.org/officeDocument/2006/relationships/extended-properties"/>
</Relationships>

</file>

<file path=ppt/presentation.xml><?xml version="1.0" encoding="utf-8"?>
<p:presentation xmlns:a="http://schemas.openxmlformats.org/drawingml/2006/main" xmlns:p="http://schemas.openxmlformats.org/presentationml/2006/main" xmlns:r="http://schemas.openxmlformats.org/officeDocument/2006/relationships" saveSubsetFonts="1">
  <p:sldMasterIdLst>
    <p:sldMasterId id="2147483677" r:id="rId1"/>
  </p:sldMasterIdLst>
  <p:notesMasterIdLst>
    <p:notesMasterId r:id="rId4"/>
  </p:notesMasterIdLst>
  <p:sldIdLst>
    <p:sldId id="283" r:id="rId2"/>
    <p:sldId id="282" r:id="rId3"/>
  </p:sldIdLst>
  <p:sldSz cx="12192000" cy="6858000"/>
  <p:notesSz cx="6858000" cy="9144000"/>
  <p:defaultTextStyle>
    <a:defPPr>
      <a:defRPr lang="en-US"/>
    </a:defPPr>
    <a:lvl1pPr algn="l" defTabSz="457200" eaLnBrk="1" hangingPunct="1" latinLnBrk="0" marL="0" rtl="0">
      <a:defRPr kern="1200" sz="1800">
        <a:solidFill>
          <a:schemeClr val="tx1"/>
        </a:solidFill>
        <a:latin typeface="+mn-lt"/>
        <a:ea typeface="+mn-ea"/>
        <a:cs typeface="+mn-cs"/>
      </a:defRPr>
    </a:lvl1pPr>
    <a:lvl2pPr algn="l" defTabSz="457200" eaLnBrk="1" hangingPunct="1" latinLnBrk="0" marL="457200" rtl="0">
      <a:defRPr kern="1200" sz="1800">
        <a:solidFill>
          <a:schemeClr val="tx1"/>
        </a:solidFill>
        <a:latin typeface="+mn-lt"/>
        <a:ea typeface="+mn-ea"/>
        <a:cs typeface="+mn-cs"/>
      </a:defRPr>
    </a:lvl2pPr>
    <a:lvl3pPr algn="l" defTabSz="457200" eaLnBrk="1" hangingPunct="1" latinLnBrk="0" marL="914400" rtl="0">
      <a:defRPr kern="1200" sz="1800">
        <a:solidFill>
          <a:schemeClr val="tx1"/>
        </a:solidFill>
        <a:latin typeface="+mn-lt"/>
        <a:ea typeface="+mn-ea"/>
        <a:cs typeface="+mn-cs"/>
      </a:defRPr>
    </a:lvl3pPr>
    <a:lvl4pPr algn="l" defTabSz="457200" eaLnBrk="1" hangingPunct="1" latinLnBrk="0" marL="1371600" rtl="0">
      <a:defRPr kern="1200" sz="1800">
        <a:solidFill>
          <a:schemeClr val="tx1"/>
        </a:solidFill>
        <a:latin typeface="+mn-lt"/>
        <a:ea typeface="+mn-ea"/>
        <a:cs typeface="+mn-cs"/>
      </a:defRPr>
    </a:lvl4pPr>
    <a:lvl5pPr algn="l" defTabSz="457200" eaLnBrk="1" hangingPunct="1" latinLnBrk="0" marL="1828800" rtl="0">
      <a:defRPr kern="1200" sz="1800">
        <a:solidFill>
          <a:schemeClr val="tx1"/>
        </a:solidFill>
        <a:latin typeface="+mn-lt"/>
        <a:ea typeface="+mn-ea"/>
        <a:cs typeface="+mn-cs"/>
      </a:defRPr>
    </a:lvl5pPr>
    <a:lvl6pPr algn="l" defTabSz="457200" eaLnBrk="1" hangingPunct="1" latinLnBrk="0" marL="2286000" rtl="0">
      <a:defRPr kern="1200" sz="1800">
        <a:solidFill>
          <a:schemeClr val="tx1"/>
        </a:solidFill>
        <a:latin typeface="+mn-lt"/>
        <a:ea typeface="+mn-ea"/>
        <a:cs typeface="+mn-cs"/>
      </a:defRPr>
    </a:lvl6pPr>
    <a:lvl7pPr algn="l" defTabSz="457200" eaLnBrk="1" hangingPunct="1" latinLnBrk="0" marL="2743200" rtl="0">
      <a:defRPr kern="1200" sz="1800">
        <a:solidFill>
          <a:schemeClr val="tx1"/>
        </a:solidFill>
        <a:latin typeface="+mn-lt"/>
        <a:ea typeface="+mn-ea"/>
        <a:cs typeface="+mn-cs"/>
      </a:defRPr>
    </a:lvl7pPr>
    <a:lvl8pPr algn="l" defTabSz="457200" eaLnBrk="1" hangingPunct="1" latinLnBrk="0" marL="3200400" rtl="0">
      <a:defRPr kern="1200" sz="1800">
        <a:solidFill>
          <a:schemeClr val="tx1"/>
        </a:solidFill>
        <a:latin typeface="+mn-lt"/>
        <a:ea typeface="+mn-ea"/>
        <a:cs typeface="+mn-cs"/>
      </a:defRPr>
    </a:lvl8pPr>
    <a:lvl9pPr algn="l" defTabSz="457200" eaLnBrk="1" hangingPunct="1" latinLnBrk="0" marL="3657600" rtl="0">
      <a:defRPr kern="1200" sz="18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B030D8-D0C0-4296-A6E3-D237AEC8EBB9}" v="1" dt="2026-03-18T06:47:07.706"/>
    <p1510:client id="{C96FBFDF-8C7B-4215-82E9-3FB372B9F24B}" v="7" dt="2026-03-18T06:51:49.635"/>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57" autoAdjust="0"/>
    <p:restoredTop sz="94660"/>
  </p:normalViewPr>
  <p:slideViewPr>
    <p:cSldViewPr snapToGrid="0">
      <p:cViewPr varScale="1">
        <p:scale>
          <a:sx n="60" d="100"/>
          <a:sy n="60" d="100"/>
        </p:scale>
        <p:origin x="498" y="282"/>
      </p:cViewPr>
      <p:guideLst/>
    </p:cSldViewPr>
  </p:slideViewPr>
  <p:notesTextViewPr>
    <p:cViewPr>
      <p:scale>
        <a:sx n="1" d="1"/>
        <a:sy n="1" d="1"/>
      </p:scale>
      <p:origin x="0" y="0"/>
    </p:cViewPr>
  </p:notesTextViewPr>
  <p:gridSpacing cx="72008" cy="72008"/>
</p:viewPr>
</file>

<file path=ppt/_rels/presentation.xml.rels><?xml version="1.0" encoding="UTF-8" standalone="no"?>
<Relationships xmlns="http://schemas.openxmlformats.org/package/2006/relationships">
<Relationship Id="rId1" Target="slideMasters/slideMaster1.xml" Type="http://schemas.openxmlformats.org/officeDocument/2006/relationships/slideMaster"/>
<Relationship Id="rId10" Target="revisionInfo.xml" Type="http://schemas.microsoft.com/office/2015/10/relationships/revisionInfo"/>
<Relationship Id="rId2" Target="slides/slide1.xml" Type="http://schemas.openxmlformats.org/officeDocument/2006/relationships/slide"/>
<Relationship Id="rId3" Target="slides/slide2.xml" Type="http://schemas.openxmlformats.org/officeDocument/2006/relationships/slide"/>
<Relationship Id="rId4" Target="notesMasters/notesMaster1.xml" Type="http://schemas.openxmlformats.org/officeDocument/2006/relationships/notesMaster"/>
<Relationship Id="rId5" Target="presProps.xml" Type="http://schemas.openxmlformats.org/officeDocument/2006/relationships/presProps"/>
<Relationship Id="rId6" Target="viewProps.xml" Type="http://schemas.openxmlformats.org/officeDocument/2006/relationships/viewProps"/>
<Relationship Id="rId7" Target="theme/theme1.xml" Type="http://schemas.openxmlformats.org/officeDocument/2006/relationships/theme"/>
<Relationship Id="rId8" Target="tableStyles.xml" Type="http://schemas.openxmlformats.org/officeDocument/2006/relationships/tableStyles"/>
<Relationship Id="rId9" Target="changesInfos/changesInfo1.xml" Type="http://schemas.microsoft.com/office/2016/11/relationships/changesInfo"/>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みのり 高坂" userId="b5fa9cee4b4e07da" providerId="LiveId" clId="{FC82D3FC-005F-422E-91BB-CDF96431A7E7}"/>
    <pc:docChg chg="undo custSel addSld delSld modSld sldOrd">
      <pc:chgData name="みのり 高坂" userId="b5fa9cee4b4e07da" providerId="LiveId" clId="{FC82D3FC-005F-422E-91BB-CDF96431A7E7}" dt="2026-03-18T06:53:13.563" v="28" actId="255"/>
      <pc:docMkLst>
        <pc:docMk/>
      </pc:docMkLst>
      <pc:sldChg chg="del">
        <pc:chgData name="みのり 高坂" userId="b5fa9cee4b4e07da" providerId="LiveId" clId="{FC82D3FC-005F-422E-91BB-CDF96431A7E7}" dt="2026-03-18T06:46:53.353" v="0" actId="47"/>
        <pc:sldMkLst>
          <pc:docMk/>
          <pc:sldMk cId="3128349938" sldId="256"/>
        </pc:sldMkLst>
      </pc:sldChg>
      <pc:sldChg chg="del">
        <pc:chgData name="みのり 高坂" userId="b5fa9cee4b4e07da" providerId="LiveId" clId="{FC82D3FC-005F-422E-91BB-CDF96431A7E7}" dt="2026-03-18T06:46:53.353" v="0" actId="47"/>
        <pc:sldMkLst>
          <pc:docMk/>
          <pc:sldMk cId="2459972472" sldId="257"/>
        </pc:sldMkLst>
      </pc:sldChg>
      <pc:sldChg chg="del">
        <pc:chgData name="みのり 高坂" userId="b5fa9cee4b4e07da" providerId="LiveId" clId="{FC82D3FC-005F-422E-91BB-CDF96431A7E7}" dt="2026-03-18T06:46:53.353" v="0" actId="47"/>
        <pc:sldMkLst>
          <pc:docMk/>
          <pc:sldMk cId="1453142428" sldId="258"/>
        </pc:sldMkLst>
      </pc:sldChg>
      <pc:sldChg chg="del">
        <pc:chgData name="みのり 高坂" userId="b5fa9cee4b4e07da" providerId="LiveId" clId="{FC82D3FC-005F-422E-91BB-CDF96431A7E7}" dt="2026-03-18T06:46:53.353" v="0" actId="47"/>
        <pc:sldMkLst>
          <pc:docMk/>
          <pc:sldMk cId="447990124" sldId="259"/>
        </pc:sldMkLst>
      </pc:sldChg>
      <pc:sldChg chg="del">
        <pc:chgData name="みのり 高坂" userId="b5fa9cee4b4e07da" providerId="LiveId" clId="{FC82D3FC-005F-422E-91BB-CDF96431A7E7}" dt="2026-03-18T06:46:53.353" v="0" actId="47"/>
        <pc:sldMkLst>
          <pc:docMk/>
          <pc:sldMk cId="3612191478" sldId="260"/>
        </pc:sldMkLst>
      </pc:sldChg>
      <pc:sldChg chg="del">
        <pc:chgData name="みのり 高坂" userId="b5fa9cee4b4e07da" providerId="LiveId" clId="{FC82D3FC-005F-422E-91BB-CDF96431A7E7}" dt="2026-03-18T06:46:53.353" v="0" actId="47"/>
        <pc:sldMkLst>
          <pc:docMk/>
          <pc:sldMk cId="3369368297" sldId="261"/>
        </pc:sldMkLst>
      </pc:sldChg>
      <pc:sldChg chg="del">
        <pc:chgData name="みのり 高坂" userId="b5fa9cee4b4e07da" providerId="LiveId" clId="{FC82D3FC-005F-422E-91BB-CDF96431A7E7}" dt="2026-03-18T06:46:53.353" v="0" actId="47"/>
        <pc:sldMkLst>
          <pc:docMk/>
          <pc:sldMk cId="1528558907" sldId="262"/>
        </pc:sldMkLst>
      </pc:sldChg>
      <pc:sldChg chg="del">
        <pc:chgData name="みのり 高坂" userId="b5fa9cee4b4e07da" providerId="LiveId" clId="{FC82D3FC-005F-422E-91BB-CDF96431A7E7}" dt="2026-03-18T06:46:53.353" v="0" actId="47"/>
        <pc:sldMkLst>
          <pc:docMk/>
          <pc:sldMk cId="2512854791" sldId="263"/>
        </pc:sldMkLst>
      </pc:sldChg>
      <pc:sldChg chg="del">
        <pc:chgData name="みのり 高坂" userId="b5fa9cee4b4e07da" providerId="LiveId" clId="{FC82D3FC-005F-422E-91BB-CDF96431A7E7}" dt="2026-03-18T06:46:53.353" v="0" actId="47"/>
        <pc:sldMkLst>
          <pc:docMk/>
          <pc:sldMk cId="278806009" sldId="264"/>
        </pc:sldMkLst>
      </pc:sldChg>
      <pc:sldChg chg="del">
        <pc:chgData name="みのり 高坂" userId="b5fa9cee4b4e07da" providerId="LiveId" clId="{FC82D3FC-005F-422E-91BB-CDF96431A7E7}" dt="2026-03-18T06:46:53.353" v="0" actId="47"/>
        <pc:sldMkLst>
          <pc:docMk/>
          <pc:sldMk cId="3179418779" sldId="265"/>
        </pc:sldMkLst>
      </pc:sldChg>
      <pc:sldChg chg="del">
        <pc:chgData name="みのり 高坂" userId="b5fa9cee4b4e07da" providerId="LiveId" clId="{FC82D3FC-005F-422E-91BB-CDF96431A7E7}" dt="2026-03-18T06:46:53.353" v="0" actId="47"/>
        <pc:sldMkLst>
          <pc:docMk/>
          <pc:sldMk cId="230683695" sldId="266"/>
        </pc:sldMkLst>
      </pc:sldChg>
      <pc:sldChg chg="del">
        <pc:chgData name="みのり 高坂" userId="b5fa9cee4b4e07da" providerId="LiveId" clId="{FC82D3FC-005F-422E-91BB-CDF96431A7E7}" dt="2026-03-18T06:46:53.353" v="0" actId="47"/>
        <pc:sldMkLst>
          <pc:docMk/>
          <pc:sldMk cId="3201703872" sldId="267"/>
        </pc:sldMkLst>
      </pc:sldChg>
      <pc:sldChg chg="del">
        <pc:chgData name="みのり 高坂" userId="b5fa9cee4b4e07da" providerId="LiveId" clId="{FC82D3FC-005F-422E-91BB-CDF96431A7E7}" dt="2026-03-18T06:46:53.353" v="0" actId="47"/>
        <pc:sldMkLst>
          <pc:docMk/>
          <pc:sldMk cId="2008319019" sldId="268"/>
        </pc:sldMkLst>
      </pc:sldChg>
      <pc:sldChg chg="del">
        <pc:chgData name="みのり 高坂" userId="b5fa9cee4b4e07da" providerId="LiveId" clId="{FC82D3FC-005F-422E-91BB-CDF96431A7E7}" dt="2026-03-18T06:46:53.353" v="0" actId="47"/>
        <pc:sldMkLst>
          <pc:docMk/>
          <pc:sldMk cId="2590211726" sldId="269"/>
        </pc:sldMkLst>
      </pc:sldChg>
      <pc:sldChg chg="del">
        <pc:chgData name="みのり 高坂" userId="b5fa9cee4b4e07da" providerId="LiveId" clId="{FC82D3FC-005F-422E-91BB-CDF96431A7E7}" dt="2026-03-18T06:46:53.353" v="0" actId="47"/>
        <pc:sldMkLst>
          <pc:docMk/>
          <pc:sldMk cId="594962496" sldId="270"/>
        </pc:sldMkLst>
      </pc:sldChg>
      <pc:sldChg chg="del">
        <pc:chgData name="みのり 高坂" userId="b5fa9cee4b4e07da" providerId="LiveId" clId="{FC82D3FC-005F-422E-91BB-CDF96431A7E7}" dt="2026-03-18T06:46:53.353" v="0" actId="47"/>
        <pc:sldMkLst>
          <pc:docMk/>
          <pc:sldMk cId="3197202284" sldId="271"/>
        </pc:sldMkLst>
      </pc:sldChg>
      <pc:sldChg chg="del">
        <pc:chgData name="みのり 高坂" userId="b5fa9cee4b4e07da" providerId="LiveId" clId="{FC82D3FC-005F-422E-91BB-CDF96431A7E7}" dt="2026-03-18T06:46:53.353" v="0" actId="47"/>
        <pc:sldMkLst>
          <pc:docMk/>
          <pc:sldMk cId="1176046185" sldId="272"/>
        </pc:sldMkLst>
      </pc:sldChg>
      <pc:sldChg chg="del">
        <pc:chgData name="みのり 高坂" userId="b5fa9cee4b4e07da" providerId="LiveId" clId="{FC82D3FC-005F-422E-91BB-CDF96431A7E7}" dt="2026-03-18T06:46:53.353" v="0" actId="47"/>
        <pc:sldMkLst>
          <pc:docMk/>
          <pc:sldMk cId="2625137601" sldId="273"/>
        </pc:sldMkLst>
      </pc:sldChg>
      <pc:sldChg chg="del">
        <pc:chgData name="みのり 高坂" userId="b5fa9cee4b4e07da" providerId="LiveId" clId="{FC82D3FC-005F-422E-91BB-CDF96431A7E7}" dt="2026-03-18T06:46:53.353" v="0" actId="47"/>
        <pc:sldMkLst>
          <pc:docMk/>
          <pc:sldMk cId="3238431330" sldId="274"/>
        </pc:sldMkLst>
      </pc:sldChg>
      <pc:sldChg chg="del">
        <pc:chgData name="みのり 高坂" userId="b5fa9cee4b4e07da" providerId="LiveId" clId="{FC82D3FC-005F-422E-91BB-CDF96431A7E7}" dt="2026-03-18T06:46:53.353" v="0" actId="47"/>
        <pc:sldMkLst>
          <pc:docMk/>
          <pc:sldMk cId="3479951384" sldId="275"/>
        </pc:sldMkLst>
      </pc:sldChg>
      <pc:sldChg chg="del">
        <pc:chgData name="みのり 高坂" userId="b5fa9cee4b4e07da" providerId="LiveId" clId="{FC82D3FC-005F-422E-91BB-CDF96431A7E7}" dt="2026-03-18T06:46:53.353" v="0" actId="47"/>
        <pc:sldMkLst>
          <pc:docMk/>
          <pc:sldMk cId="599648622" sldId="276"/>
        </pc:sldMkLst>
      </pc:sldChg>
      <pc:sldChg chg="del">
        <pc:chgData name="みのり 高坂" userId="b5fa9cee4b4e07da" providerId="LiveId" clId="{FC82D3FC-005F-422E-91BB-CDF96431A7E7}" dt="2026-03-18T06:46:53.353" v="0" actId="47"/>
        <pc:sldMkLst>
          <pc:docMk/>
          <pc:sldMk cId="3308815937" sldId="277"/>
        </pc:sldMkLst>
      </pc:sldChg>
      <pc:sldChg chg="del">
        <pc:chgData name="みのり 高坂" userId="b5fa9cee4b4e07da" providerId="LiveId" clId="{FC82D3FC-005F-422E-91BB-CDF96431A7E7}" dt="2026-03-18T06:46:53.353" v="0" actId="47"/>
        <pc:sldMkLst>
          <pc:docMk/>
          <pc:sldMk cId="3531388375" sldId="278"/>
        </pc:sldMkLst>
      </pc:sldChg>
      <pc:sldChg chg="del">
        <pc:chgData name="みのり 高坂" userId="b5fa9cee4b4e07da" providerId="LiveId" clId="{FC82D3FC-005F-422E-91BB-CDF96431A7E7}" dt="2026-03-18T06:46:53.353" v="0" actId="47"/>
        <pc:sldMkLst>
          <pc:docMk/>
          <pc:sldMk cId="1807001413" sldId="279"/>
        </pc:sldMkLst>
      </pc:sldChg>
      <pc:sldChg chg="del">
        <pc:chgData name="みのり 高坂" userId="b5fa9cee4b4e07da" providerId="LiveId" clId="{FC82D3FC-005F-422E-91BB-CDF96431A7E7}" dt="2026-03-18T06:46:53.353" v="0" actId="47"/>
        <pc:sldMkLst>
          <pc:docMk/>
          <pc:sldMk cId="3321544998" sldId="280"/>
        </pc:sldMkLst>
      </pc:sldChg>
      <pc:sldChg chg="del">
        <pc:chgData name="みのり 高坂" userId="b5fa9cee4b4e07da" providerId="LiveId" clId="{FC82D3FC-005F-422E-91BB-CDF96431A7E7}" dt="2026-03-18T06:46:53.353" v="0" actId="47"/>
        <pc:sldMkLst>
          <pc:docMk/>
          <pc:sldMk cId="60165622" sldId="281"/>
        </pc:sldMkLst>
      </pc:sldChg>
      <pc:sldChg chg="modSp add del mod">
        <pc:chgData name="みのり 高坂" userId="b5fa9cee4b4e07da" providerId="LiveId" clId="{FC82D3FC-005F-422E-91BB-CDF96431A7E7}" dt="2026-03-18T06:53:13.563" v="28" actId="255"/>
        <pc:sldMkLst>
          <pc:docMk/>
          <pc:sldMk cId="378259152" sldId="282"/>
        </pc:sldMkLst>
        <pc:spChg chg="mod">
          <ac:chgData name="みのり 高坂" userId="b5fa9cee4b4e07da" providerId="LiveId" clId="{FC82D3FC-005F-422E-91BB-CDF96431A7E7}" dt="2026-03-18T06:53:13.563" v="28" actId="255"/>
          <ac:spMkLst>
            <pc:docMk/>
            <pc:sldMk cId="378259152" sldId="282"/>
            <ac:spMk id="2" creationId="{FE9174E2-0FDD-54C0-C815-4A2D62F51B40}"/>
          </ac:spMkLst>
        </pc:spChg>
        <pc:spChg chg="mod">
          <ac:chgData name="みのり 高坂" userId="b5fa9cee4b4e07da" providerId="LiveId" clId="{FC82D3FC-005F-422E-91BB-CDF96431A7E7}" dt="2026-03-18T06:52:27.358" v="22" actId="255"/>
          <ac:spMkLst>
            <pc:docMk/>
            <pc:sldMk cId="378259152" sldId="282"/>
            <ac:spMk id="3" creationId="{1B1707E4-A43B-F000-EF8C-BDD533B6C808}"/>
          </ac:spMkLst>
        </pc:spChg>
      </pc:sldChg>
      <pc:sldChg chg="del">
        <pc:chgData name="みのり 高坂" userId="b5fa9cee4b4e07da" providerId="LiveId" clId="{FC82D3FC-005F-422E-91BB-CDF96431A7E7}" dt="2026-03-18T06:46:53.353" v="0" actId="47"/>
        <pc:sldMkLst>
          <pc:docMk/>
          <pc:sldMk cId="2505267462" sldId="283"/>
        </pc:sldMkLst>
      </pc:sldChg>
      <pc:sldChg chg="new ord">
        <pc:chgData name="みのり 高坂" userId="b5fa9cee4b4e07da" providerId="LiveId" clId="{FC82D3FC-005F-422E-91BB-CDF96431A7E7}" dt="2026-03-18T06:48:58.358" v="5"/>
        <pc:sldMkLst>
          <pc:docMk/>
          <pc:sldMk cId="2555154575" sldId="283"/>
        </pc:sldMkLst>
      </pc:sldChg>
      <pc:sldChg chg="new del">
        <pc:chgData name="みのり 高坂" userId="b5fa9cee4b4e07da" providerId="LiveId" clId="{FC82D3FC-005F-422E-91BB-CDF96431A7E7}" dt="2026-03-18T06:49:43.165" v="9" actId="47"/>
        <pc:sldMkLst>
          <pc:docMk/>
          <pc:sldMk cId="1624325343" sldId="284"/>
        </pc:sldMkLst>
      </pc:sldChg>
      <pc:sldChg chg="del">
        <pc:chgData name="みのり 高坂" userId="b5fa9cee4b4e07da" providerId="LiveId" clId="{FC82D3FC-005F-422E-91BB-CDF96431A7E7}" dt="2026-03-18T06:46:53.353" v="0" actId="47"/>
        <pc:sldMkLst>
          <pc:docMk/>
          <pc:sldMk cId="2234362426" sldId="284"/>
        </pc:sldMkLst>
      </pc:sldChg>
      <pc:sldChg chg="add del">
        <pc:chgData name="みのり 高坂" userId="b5fa9cee4b4e07da" providerId="LiveId" clId="{FC82D3FC-005F-422E-91BB-CDF96431A7E7}" dt="2026-03-18T06:49:14.202" v="8"/>
        <pc:sldMkLst>
          <pc:docMk/>
          <pc:sldMk cId="1292908389" sldId="285"/>
        </pc:sldMkLst>
      </pc:sldChg>
    </pc:docChg>
  </pc:docChgLst>
</pc:chgInfo>
</file>

<file path=ppt/notesMasters/_rels/notesMaster1.xml.rels><?xml version="1.0" encoding="UTF-8" standalone="no"?>
<Relationships xmlns="http://schemas.openxmlformats.org/package/2006/relationships">
<Relationship Id="rId1" Target="../theme/theme2.xml" Type="http://schemas.openxmlformats.org/officeDocument/2006/relationships/theme"/>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sz="quarter" type="hdr"/>
          </p:nvPr>
        </p:nvSpPr>
        <p:spPr>
          <a:xfrm>
            <a:off x="0" y="0"/>
            <a:ext cx="2971800" cy="458788"/>
          </a:xfrm>
          <a:prstGeom prst="rect">
            <a:avLst/>
          </a:prstGeom>
        </p:spPr>
        <p:txBody>
          <a:bodyPr bIns="45720" lIns="91440" rIns="91440" rtlCol="0" tIns="45720" vert="horz"/>
          <a:lstStyle>
            <a:lvl1pPr algn="l">
              <a:defRPr sz="1200"/>
            </a:lvl1pPr>
          </a:lstStyle>
          <a:p>
            <a:endParaRPr altLang="en-US" kumimoji="1" lang="ja-JP"/>
          </a:p>
        </p:txBody>
      </p:sp>
      <p:sp>
        <p:nvSpPr>
          <p:cNvPr id="3" name="日付プレースホルダー 2"/>
          <p:cNvSpPr>
            <a:spLocks noGrp="1"/>
          </p:cNvSpPr>
          <p:nvPr>
            <p:ph idx="1" type="dt"/>
          </p:nvPr>
        </p:nvSpPr>
        <p:spPr>
          <a:xfrm>
            <a:off x="3884613" y="0"/>
            <a:ext cx="2971800" cy="458788"/>
          </a:xfrm>
          <a:prstGeom prst="rect">
            <a:avLst/>
          </a:prstGeom>
        </p:spPr>
        <p:txBody>
          <a:bodyPr bIns="45720" lIns="91440" rIns="91440" rtlCol="0" tIns="45720" vert="horz"/>
          <a:lstStyle>
            <a:lvl1pPr algn="r">
              <a:defRPr sz="1200"/>
            </a:lvl1pPr>
          </a:lstStyle>
          <a:p>
            <a:fld id="{253062F0-295D-4CBE-9249-4BBCDDB7FFAC}" type="datetimeFigureOut">
              <a:rPr altLang="en-US" kumimoji="1" lang="ja-JP" smtClean="0"/>
              <a:t>2026/3/18</a:t>
            </a:fld>
            <a:endParaRPr altLang="en-US" kumimoji="1" lang="ja-JP"/>
          </a:p>
        </p:txBody>
      </p:sp>
      <p:sp>
        <p:nvSpPr>
          <p:cNvPr id="4" name="スライド イメージ プレースホルダー 3"/>
          <p:cNvSpPr>
            <a:spLocks noChangeAspect="1" noGrp="1" noRot="1"/>
          </p:cNvSpPr>
          <p:nvPr>
            <p:ph idx="2" type="sldImg"/>
          </p:nvPr>
        </p:nvSpPr>
        <p:spPr>
          <a:xfrm>
            <a:off x="685800" y="1143000"/>
            <a:ext cx="5486400" cy="3086100"/>
          </a:xfrm>
          <a:prstGeom prst="rect">
            <a:avLst/>
          </a:prstGeom>
          <a:noFill/>
          <a:ln w="12700">
            <a:solidFill>
              <a:prstClr val="black"/>
            </a:solidFill>
          </a:ln>
        </p:spPr>
        <p:txBody>
          <a:bodyPr anchor="ctr" bIns="45720" lIns="91440" rIns="91440" rtlCol="0" tIns="45720" vert="horz"/>
          <a:lstStyle/>
          <a:p>
            <a:endParaRPr altLang="en-US" lang="ja-JP"/>
          </a:p>
        </p:txBody>
      </p:sp>
      <p:sp>
        <p:nvSpPr>
          <p:cNvPr id="5" name="ノート プレースホルダー 4"/>
          <p:cNvSpPr>
            <a:spLocks noGrp="1"/>
          </p:cNvSpPr>
          <p:nvPr>
            <p:ph idx="3" sz="quarter" type="body"/>
          </p:nvPr>
        </p:nvSpPr>
        <p:spPr>
          <a:xfrm>
            <a:off x="685800" y="4400550"/>
            <a:ext cx="5486400" cy="3600450"/>
          </a:xfrm>
          <a:prstGeom prst="rect">
            <a:avLst/>
          </a:prstGeom>
        </p:spPr>
        <p:txBody>
          <a:bodyPr bIns="45720" lIns="91440" rIns="91440" rtlCol="0" tIns="45720" vert="horz"/>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6" name="フッター プレースホルダー 5"/>
          <p:cNvSpPr>
            <a:spLocks noGrp="1"/>
          </p:cNvSpPr>
          <p:nvPr>
            <p:ph idx="4" sz="quarter" type="ftr"/>
          </p:nvPr>
        </p:nvSpPr>
        <p:spPr>
          <a:xfrm>
            <a:off x="0" y="8685213"/>
            <a:ext cx="2971800" cy="458787"/>
          </a:xfrm>
          <a:prstGeom prst="rect">
            <a:avLst/>
          </a:prstGeom>
        </p:spPr>
        <p:txBody>
          <a:bodyPr anchor="b" bIns="45720" lIns="91440" rIns="91440" rtlCol="0" tIns="45720" vert="horz"/>
          <a:lstStyle>
            <a:lvl1pPr algn="l">
              <a:defRPr sz="1200"/>
            </a:lvl1pPr>
          </a:lstStyle>
          <a:p>
            <a:endParaRPr altLang="en-US" kumimoji="1" lang="ja-JP"/>
          </a:p>
        </p:txBody>
      </p:sp>
      <p:sp>
        <p:nvSpPr>
          <p:cNvPr id="7" name="スライド番号プレースホルダー 6"/>
          <p:cNvSpPr>
            <a:spLocks noGrp="1"/>
          </p:cNvSpPr>
          <p:nvPr>
            <p:ph idx="5" sz="quarter" type="sldNum"/>
          </p:nvPr>
        </p:nvSpPr>
        <p:spPr>
          <a:xfrm>
            <a:off x="3884613" y="8685213"/>
            <a:ext cx="2971800" cy="458787"/>
          </a:xfrm>
          <a:prstGeom prst="rect">
            <a:avLst/>
          </a:prstGeom>
        </p:spPr>
        <p:txBody>
          <a:bodyPr anchor="b" bIns="45720" lIns="91440" rIns="91440" rtlCol="0" tIns="45720" vert="horz"/>
          <a:lstStyle>
            <a:lvl1pPr algn="r">
              <a:defRPr sz="1200"/>
            </a:lvl1pPr>
          </a:lstStyle>
          <a:p>
            <a:fld id="{2A840A13-02D5-4AE1-9C70-BB6E81E87075}" type="slidenum">
              <a:rPr altLang="en-US" kumimoji="1" lang="ja-JP" smtClean="0"/>
              <a:t>‹#›</a:t>
            </a:fld>
            <a:endParaRPr altLang="en-US" kumimoji="1" lang="ja-JP"/>
          </a:p>
        </p:txBody>
      </p:sp>
    </p:spTree>
    <p:extLst>
      <p:ext uri="{BB962C8B-B14F-4D97-AF65-F5344CB8AC3E}">
        <p14:creationId xmlns:p14="http://schemas.microsoft.com/office/powerpoint/2010/main" val="72547911"/>
      </p:ext>
    </p:extLst>
  </p:cSld>
  <p:clrMap accent1="accent1" accent2="accent2" accent3="accent3" accent4="accent4" accent5="accent5" accent6="accent6" bg1="lt1" bg2="lt2" folHlink="folHlink" hlink="hlink" tx1="dk1" tx2="dk2"/>
  <p:notesStyle>
    <a:lvl1pPr algn="l" defTabSz="914400" eaLnBrk="1" hangingPunct="1" latinLnBrk="0" marL="0" rtl="0">
      <a:defRPr kern="1200" kumimoji="1" sz="1200">
        <a:solidFill>
          <a:schemeClr val="tx1"/>
        </a:solidFill>
        <a:latin typeface="+mn-lt"/>
        <a:ea typeface="+mn-ea"/>
        <a:cs typeface="+mn-cs"/>
      </a:defRPr>
    </a:lvl1pPr>
    <a:lvl2pPr algn="l" defTabSz="914400" eaLnBrk="1" hangingPunct="1" latinLnBrk="0" marL="457200" rtl="0">
      <a:defRPr kern="1200" kumimoji="1" sz="1200">
        <a:solidFill>
          <a:schemeClr val="tx1"/>
        </a:solidFill>
        <a:latin typeface="+mn-lt"/>
        <a:ea typeface="+mn-ea"/>
        <a:cs typeface="+mn-cs"/>
      </a:defRPr>
    </a:lvl2pPr>
    <a:lvl3pPr algn="l" defTabSz="914400" eaLnBrk="1" hangingPunct="1" latinLnBrk="0" marL="914400" rtl="0">
      <a:defRPr kern="1200" kumimoji="1" sz="1200">
        <a:solidFill>
          <a:schemeClr val="tx1"/>
        </a:solidFill>
        <a:latin typeface="+mn-lt"/>
        <a:ea typeface="+mn-ea"/>
        <a:cs typeface="+mn-cs"/>
      </a:defRPr>
    </a:lvl3pPr>
    <a:lvl4pPr algn="l" defTabSz="914400" eaLnBrk="1" hangingPunct="1" latinLnBrk="0" marL="1371600" rtl="0">
      <a:defRPr kern="1200" kumimoji="1" sz="1200">
        <a:solidFill>
          <a:schemeClr val="tx1"/>
        </a:solidFill>
        <a:latin typeface="+mn-lt"/>
        <a:ea typeface="+mn-ea"/>
        <a:cs typeface="+mn-cs"/>
      </a:defRPr>
    </a:lvl4pPr>
    <a:lvl5pPr algn="l" defTabSz="914400" eaLnBrk="1" hangingPunct="1" latinLnBrk="0" marL="1828800" rtl="0">
      <a:defRPr kern="1200" kumimoji="1" sz="1200">
        <a:solidFill>
          <a:schemeClr val="tx1"/>
        </a:solidFill>
        <a:latin typeface="+mn-lt"/>
        <a:ea typeface="+mn-ea"/>
        <a:cs typeface="+mn-cs"/>
      </a:defRPr>
    </a:lvl5pPr>
    <a:lvl6pPr algn="l" defTabSz="914400" eaLnBrk="1" hangingPunct="1" latinLnBrk="0" marL="2286000" rtl="0">
      <a:defRPr kern="1200" kumimoji="1" sz="1200">
        <a:solidFill>
          <a:schemeClr val="tx1"/>
        </a:solidFill>
        <a:latin typeface="+mn-lt"/>
        <a:ea typeface="+mn-ea"/>
        <a:cs typeface="+mn-cs"/>
      </a:defRPr>
    </a:lvl6pPr>
    <a:lvl7pPr algn="l" defTabSz="914400" eaLnBrk="1" hangingPunct="1" latinLnBrk="0" marL="2743200" rtl="0">
      <a:defRPr kern="1200" kumimoji="1" sz="1200">
        <a:solidFill>
          <a:schemeClr val="tx1"/>
        </a:solidFill>
        <a:latin typeface="+mn-lt"/>
        <a:ea typeface="+mn-ea"/>
        <a:cs typeface="+mn-cs"/>
      </a:defRPr>
    </a:lvl7pPr>
    <a:lvl8pPr algn="l" defTabSz="914400" eaLnBrk="1" hangingPunct="1" latinLnBrk="0" marL="3200400" rtl="0">
      <a:defRPr kern="1200" kumimoji="1" sz="1200">
        <a:solidFill>
          <a:schemeClr val="tx1"/>
        </a:solidFill>
        <a:latin typeface="+mn-lt"/>
        <a:ea typeface="+mn-ea"/>
        <a:cs typeface="+mn-cs"/>
      </a:defRPr>
    </a:lvl8pPr>
    <a:lvl9pPr algn="l" defTabSz="914400" eaLnBrk="1" hangingPunct="1" latinLnBrk="0" marL="3657600" rtl="0">
      <a:defRPr kern="1200" kumimoji="1" sz="1200">
        <a:solidFill>
          <a:schemeClr val="tx1"/>
        </a:solidFill>
        <a:latin typeface="+mn-lt"/>
        <a:ea typeface="+mn-ea"/>
        <a:cs typeface="+mn-cs"/>
      </a:defRPr>
    </a:lvl9pPr>
  </p:notesStyle>
</p:notesMaster>
</file>

<file path=ppt/slideLayouts/_rels/slideLayout1.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0.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1.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2.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3.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4.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5.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6.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7.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8.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9.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slideLayout1.xml><?xml version="1.0" encoding="utf-8"?>
<p:sldLayout xmlns:a="http://schemas.openxmlformats.org/drawingml/2006/main" xmlns:p="http://schemas.openxmlformats.org/presentationml/2006/main" xmlns:r="http://schemas.openxmlformats.org/officeDocument/2006/relationships" preserve="1" showMasterSp="0" type="title">
  <p:cSld name="タイトル スライド">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baseline="0" cap="all" sz="7200">
                <a:solidFill>
                  <a:schemeClr val="tx2"/>
                </a:solidFill>
              </a:defRPr>
            </a:lvl1pPr>
          </a:lstStyle>
          <a:p>
            <a:r>
              <a:rPr altLang="en-US" lang="ja-JP"/>
              <a:t>マスター タイトルの書式設定</a:t>
            </a:r>
            <a:endParaRPr dirty="0" lang="en-US"/>
          </a:p>
        </p:txBody>
      </p:sp>
      <p:sp>
        <p:nvSpPr>
          <p:cNvPr id="3" name="Subtitle 2"/>
          <p:cNvSpPr>
            <a:spLocks noGrp="1"/>
          </p:cNvSpPr>
          <p:nvPr>
            <p:ph idx="1" type="subTitle"/>
          </p:nvPr>
        </p:nvSpPr>
        <p:spPr>
          <a:xfrm>
            <a:off x="2679906" y="3956279"/>
            <a:ext cx="6831673" cy="1086237"/>
          </a:xfrm>
        </p:spPr>
        <p:txBody>
          <a:bodyPr>
            <a:normAutofit/>
          </a:bodyPr>
          <a:lstStyle>
            <a:lvl1pPr algn="ctr" indent="0" marL="0">
              <a:lnSpc>
                <a:spcPct val="112000"/>
              </a:lnSpc>
              <a:spcBef>
                <a:spcPts val="0"/>
              </a:spcBef>
              <a:spcAft>
                <a:spcPts val="0"/>
              </a:spcAft>
              <a:buNone/>
              <a:defRPr sz="23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en-US" lang="ja-JP"/>
              <a:t>マスター サブタイトルの書式設定</a:t>
            </a:r>
            <a:endParaRPr dirty="0" lang="en-US"/>
          </a:p>
        </p:txBody>
      </p:sp>
      <p:sp>
        <p:nvSpPr>
          <p:cNvPr id="4" name="Date Placeholder 3"/>
          <p:cNvSpPr>
            <a:spLocks noGrp="1"/>
          </p:cNvSpPr>
          <p:nvPr>
            <p:ph idx="10" sz="half" type="dt"/>
          </p:nvPr>
        </p:nvSpPr>
        <p:spPr>
          <a:xfrm>
            <a:off x="752858" y="6453386"/>
            <a:ext cx="1607944" cy="404614"/>
          </a:xfrm>
        </p:spPr>
        <p:txBody>
          <a:bodyPr/>
          <a:lstStyle>
            <a:lvl1pPr>
              <a:defRPr baseline="0">
                <a:solidFill>
                  <a:schemeClr val="tx2"/>
                </a:solidFill>
              </a:defRPr>
            </a:lvl1p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a:xfrm>
            <a:off x="2584054" y="6453386"/>
            <a:ext cx="7023377" cy="404614"/>
          </a:xfrm>
        </p:spPr>
        <p:txBody>
          <a:bodyPr/>
          <a:lstStyle>
            <a:lvl1pPr algn="ctr">
              <a:defRPr baseline="0">
                <a:solidFill>
                  <a:schemeClr val="tx2"/>
                </a:solidFill>
              </a:defRPr>
            </a:lvl1pPr>
          </a:lstStyle>
          <a:p>
            <a:endParaRPr altLang="en-US" kumimoji="1" lang="ja-JP"/>
          </a:p>
        </p:txBody>
      </p:sp>
      <p:sp>
        <p:nvSpPr>
          <p:cNvPr id="6" name="Slide Number Placeholder 5"/>
          <p:cNvSpPr>
            <a:spLocks noGrp="1"/>
          </p:cNvSpPr>
          <p:nvPr>
            <p:ph idx="12" sz="quarter" type="sldNum"/>
          </p:nvPr>
        </p:nvSpPr>
        <p:spPr>
          <a:xfrm>
            <a:off x="9830683" y="6453386"/>
            <a:ext cx="1596292" cy="404614"/>
          </a:xfrm>
        </p:spPr>
        <p:txBody>
          <a:bodyPr/>
          <a:lstStyle>
            <a:lvl1pPr>
              <a:defRPr baseline="0">
                <a:solidFill>
                  <a:schemeClr val="tx2"/>
                </a:solidFill>
              </a:defRPr>
            </a:lvl1pPr>
          </a:lstStyle>
          <a:p>
            <a:fld id="{290A00C8-5D8A-4CBF-BF1A-ACCE0FBAFA4C}" type="slidenum">
              <a:rPr altLang="en-US" kumimoji="1" lang="ja-JP" smtClean="0"/>
              <a:t>‹#›</a:t>
            </a:fld>
            <a:endParaRPr altLang="en-US" kumimoji="1" lang="ja-JP"/>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b="b" l="l" r="r" t="t"/>
              <a:pathLst>
                <a:path h="10000" w="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b="b" l="l" r="r" t="t"/>
              <a:pathLst>
                <a:path h="10000" w="10002">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1022106808"/>
      </p:ext>
    </p:extLst>
  </p:cSld>
  <p:clrMapOvr>
    <a:overrideClrMapping accent1="accent1" accent2="accent2" accent3="accent3" accent4="accent4" accent5="accent5" accent6="accent6" bg1="lt1" bg2="lt2" folHlink="folHlink" hlink="hlink" tx1="dk1" tx2="dk2"/>
  </p:clrMapOvr>
</p:sldLayout>
</file>

<file path=ppt/slideLayouts/slideLayout10.xml><?xml version="1.0" encoding="utf-8"?>
<p:sldLayout xmlns:a="http://schemas.openxmlformats.org/drawingml/2006/main" xmlns:p="http://schemas.openxmlformats.org/presentationml/2006/main" xmlns:r="http://schemas.openxmlformats.org/officeDocument/2006/relationships" preserve="1" type="vertTx">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ltLang="en-US" lang="ja-JP"/>
              <a:t>マスター タイトルの書式設定</a:t>
            </a:r>
            <a:endParaRPr dirty="0" lang="en-US"/>
          </a:p>
        </p:txBody>
      </p:sp>
      <p:sp>
        <p:nvSpPr>
          <p:cNvPr id="3" name="Vertical Text Placeholder 2"/>
          <p:cNvSpPr>
            <a:spLocks noGrp="1"/>
          </p:cNvSpPr>
          <p:nvPr>
            <p:ph idx="1" orient="vert" type="body"/>
          </p:nvPr>
        </p:nvSpPr>
        <p:spPr>
          <a:xfrm>
            <a:off x="1371600" y="2295525"/>
            <a:ext cx="9601200" cy="3571875"/>
          </a:xfrm>
        </p:spPr>
        <p:txBody>
          <a:bodyPr vert="eaVert"/>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p:txBody>
          <a:bodyPr/>
          <a:lstStyle/>
          <a:p>
            <a:endParaRPr altLang="en-US" kumimoji="1" lang="ja-JP"/>
          </a:p>
        </p:txBody>
      </p:sp>
      <p:sp>
        <p:nvSpPr>
          <p:cNvPr id="6" name="Slide Number Placeholder 5"/>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4119562395"/>
      </p:ext>
    </p:extLst>
  </p:cSld>
  <p:clrMapOvr>
    <a:masterClrMapping/>
  </p:clrMapOvr>
</p:sldLayout>
</file>

<file path=ppt/slideLayouts/slideLayout11.xml><?xml version="1.0" encoding="utf-8"?>
<p:sldLayout xmlns:a="http://schemas.openxmlformats.org/drawingml/2006/main" xmlns:p="http://schemas.openxmlformats.org/presentationml/2006/main" xmlns:r="http://schemas.openxmlformats.org/officeDocument/2006/relationships" preserve="1" type="vertTitleAndTx">
  <p:cSld name="縦書きタイトルと 縦書きテキスト">
    <p:spTree>
      <p:nvGrpSpPr>
        <p:cNvPr id="1" name=""/>
        <p:cNvGrpSpPr/>
        <p:nvPr/>
      </p:nvGrpSpPr>
      <p:grpSpPr>
        <a:xfrm>
          <a:off x="0" y="0"/>
          <a:ext cx="0" cy="0"/>
          <a:chOff x="0" y="0"/>
          <a:chExt cx="0" cy="0"/>
        </a:xfrm>
      </p:grpSpPr>
      <p:sp>
        <p:nvSpPr>
          <p:cNvPr id="2" name="Vertical Title 1"/>
          <p:cNvSpPr>
            <a:spLocks noGrp="1"/>
          </p:cNvSpPr>
          <p:nvPr>
            <p:ph orient="vert" type="title"/>
          </p:nvPr>
        </p:nvSpPr>
        <p:spPr>
          <a:xfrm>
            <a:off x="9596561" y="624156"/>
            <a:ext cx="1565766" cy="5243244"/>
          </a:xfrm>
        </p:spPr>
        <p:txBody>
          <a:bodyPr vert="eaVert"/>
          <a:lstStyle/>
          <a:p>
            <a:r>
              <a:rPr altLang="en-US" lang="ja-JP"/>
              <a:t>マスター タイトルの書式設定</a:t>
            </a:r>
            <a:endParaRPr dirty="0" lang="en-US"/>
          </a:p>
        </p:txBody>
      </p:sp>
      <p:sp>
        <p:nvSpPr>
          <p:cNvPr id="3" name="Vertical Text Placeholder 2"/>
          <p:cNvSpPr>
            <a:spLocks noGrp="1"/>
          </p:cNvSpPr>
          <p:nvPr>
            <p:ph idx="1" orient="vert" type="body"/>
          </p:nvPr>
        </p:nvSpPr>
        <p:spPr>
          <a:xfrm>
            <a:off x="1371600" y="624156"/>
            <a:ext cx="8179641" cy="5243244"/>
          </a:xfrm>
        </p:spPr>
        <p:txBody>
          <a:bodyPr vert="eaVert"/>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p:txBody>
          <a:bodyPr/>
          <a:lstStyle/>
          <a:p>
            <a:endParaRPr altLang="en-US" kumimoji="1" lang="ja-JP"/>
          </a:p>
        </p:txBody>
      </p:sp>
      <p:sp>
        <p:nvSpPr>
          <p:cNvPr id="6" name="Slide Number Placeholder 5"/>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1719883059"/>
      </p:ext>
    </p:extLst>
  </p:cSld>
  <p:clrMapOvr>
    <a:masterClrMapping/>
  </p:clrMapOvr>
</p:sldLayout>
</file>

<file path=ppt/slideLayouts/slideLayout2.xml><?xml version="1.0" encoding="utf-8"?>
<p:sldLayout xmlns:a="http://schemas.openxmlformats.org/drawingml/2006/main" xmlns:p="http://schemas.openxmlformats.org/presentationml/2006/main" xmlns:r="http://schemas.openxmlformats.org/officeDocument/2006/relationships" preserve="1" type="obj">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ltLang="en-US" lang="ja-JP"/>
              <a:t>マスター タイトルの書式設定</a:t>
            </a:r>
            <a:endParaRPr dirty="0" lang="en-US"/>
          </a:p>
        </p:txBody>
      </p:sp>
      <p:sp>
        <p:nvSpPr>
          <p:cNvPr id="3" name="Content Placeholder 2"/>
          <p:cNvSpPr>
            <a:spLocks noGrp="1"/>
          </p:cNvSpPr>
          <p:nvPr>
            <p:ph idx="1"/>
          </p:nvPr>
        </p:nvSpPr>
        <p:spPr/>
        <p:txBody>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p:txBody>
          <a:bodyPr/>
          <a:lstStyle/>
          <a:p>
            <a:endParaRPr altLang="en-US" kumimoji="1" lang="ja-JP"/>
          </a:p>
        </p:txBody>
      </p:sp>
      <p:sp>
        <p:nvSpPr>
          <p:cNvPr id="6" name="Slide Number Placeholder 5"/>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3204766450"/>
      </p:ext>
    </p:extLst>
  </p:cSld>
  <p:clrMapOvr>
    <a:masterClrMapping/>
  </p:clrMapOvr>
</p:sldLayout>
</file>

<file path=ppt/slideLayouts/slideLayout3.xml><?xml version="1.0" encoding="utf-8"?>
<p:sldLayout xmlns:a="http://schemas.openxmlformats.org/drawingml/2006/main" xmlns:p="http://schemas.openxmlformats.org/presentationml/2006/main" xmlns:r="http://schemas.openxmlformats.org/officeDocument/2006/relationships" preserve="1" showMasterSp="0" type="secHead">
  <p:cSld name="セクション見出し">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baseline="0" cap="all" sz="7200">
                <a:solidFill>
                  <a:schemeClr val="tx2"/>
                </a:solidFill>
              </a:defRPr>
            </a:lvl1pPr>
          </a:lstStyle>
          <a:p>
            <a:r>
              <a:rPr altLang="en-US" lang="ja-JP"/>
              <a:t>マスター タイトルの書式設定</a:t>
            </a:r>
            <a:endParaRPr dirty="0" lang="en-US"/>
          </a:p>
        </p:txBody>
      </p:sp>
      <p:sp>
        <p:nvSpPr>
          <p:cNvPr id="3" name="Text Placeholder 2"/>
          <p:cNvSpPr>
            <a:spLocks noGrp="1"/>
          </p:cNvSpPr>
          <p:nvPr>
            <p:ph idx="1" type="body"/>
          </p:nvPr>
        </p:nvSpPr>
        <p:spPr>
          <a:xfrm>
            <a:off x="765025" y="4216328"/>
            <a:ext cx="9612971" cy="1143324"/>
          </a:xfrm>
        </p:spPr>
        <p:txBody>
          <a:bodyPr/>
          <a:lstStyle>
            <a:lvl1pPr algn="r" indent="0" marL="0">
              <a:lnSpc>
                <a:spcPct val="112000"/>
              </a:lnSpc>
              <a:spcBef>
                <a:spcPts val="0"/>
              </a:spcBef>
              <a:spcAft>
                <a:spcPts val="0"/>
              </a:spcAft>
              <a:buNone/>
              <a:defRPr sz="2400">
                <a:solidFill>
                  <a:schemeClr val="tx2"/>
                </a:solidFill>
              </a:defRPr>
            </a:lvl1pPr>
            <a:lvl2pPr indent="0" marL="457200">
              <a:buNone/>
              <a:defRPr sz="2000">
                <a:solidFill>
                  <a:schemeClr val="tx1">
                    <a:tint val="75000"/>
                  </a:schemeClr>
                </a:solidFill>
              </a:defRPr>
            </a:lvl2pPr>
            <a:lvl3pPr indent="0" marL="914400">
              <a:buNone/>
              <a:defRPr sz="1800">
                <a:solidFill>
                  <a:schemeClr val="tx1">
                    <a:tint val="75000"/>
                  </a:schemeClr>
                </a:solidFill>
              </a:defRPr>
            </a:lvl3pPr>
            <a:lvl4pPr indent="0" marL="1371600">
              <a:buNone/>
              <a:defRPr sz="1600">
                <a:solidFill>
                  <a:schemeClr val="tx1">
                    <a:tint val="75000"/>
                  </a:schemeClr>
                </a:solidFill>
              </a:defRPr>
            </a:lvl4pPr>
            <a:lvl5pPr indent="0" marL="1828800">
              <a:buNone/>
              <a:defRPr sz="1600">
                <a:solidFill>
                  <a:schemeClr val="tx1">
                    <a:tint val="75000"/>
                  </a:schemeClr>
                </a:solidFill>
              </a:defRPr>
            </a:lvl5pPr>
            <a:lvl6pPr indent="0" marL="2286000">
              <a:buNone/>
              <a:defRPr sz="1600">
                <a:solidFill>
                  <a:schemeClr val="tx1">
                    <a:tint val="75000"/>
                  </a:schemeClr>
                </a:solidFill>
              </a:defRPr>
            </a:lvl6pPr>
            <a:lvl7pPr indent="0" marL="2743200">
              <a:buNone/>
              <a:defRPr sz="1600">
                <a:solidFill>
                  <a:schemeClr val="tx1">
                    <a:tint val="75000"/>
                  </a:schemeClr>
                </a:solidFill>
              </a:defRPr>
            </a:lvl7pPr>
            <a:lvl8pPr indent="0" marL="3200400">
              <a:buNone/>
              <a:defRPr sz="1600">
                <a:solidFill>
                  <a:schemeClr val="tx1">
                    <a:tint val="75000"/>
                  </a:schemeClr>
                </a:solidFill>
              </a:defRPr>
            </a:lvl8pPr>
            <a:lvl9pPr indent="0" marL="3657600">
              <a:buNone/>
              <a:defRPr sz="1600">
                <a:solidFill>
                  <a:schemeClr val="tx1">
                    <a:tint val="75000"/>
                  </a:schemeClr>
                </a:solidFill>
              </a:defRPr>
            </a:lvl9pPr>
          </a:lstStyle>
          <a:p>
            <a:pPr lvl="0"/>
            <a:r>
              <a:rPr altLang="en-US" lang="ja-JP"/>
              <a:t>マスター テキストの書式設定</a:t>
            </a:r>
          </a:p>
        </p:txBody>
      </p:sp>
      <p:sp>
        <p:nvSpPr>
          <p:cNvPr id="4" name="Date Placeholder 3"/>
          <p:cNvSpPr>
            <a:spLocks noGrp="1"/>
          </p:cNvSpPr>
          <p:nvPr>
            <p:ph idx="10" sz="half" type="dt"/>
          </p:nvPr>
        </p:nvSpPr>
        <p:spPr>
          <a:xfrm>
            <a:off x="738908" y="6453386"/>
            <a:ext cx="1622409" cy="404614"/>
          </a:xfrm>
        </p:spPr>
        <p:txBody>
          <a:bodyPr/>
          <a:lstStyle>
            <a:lvl1pPr>
              <a:defRPr>
                <a:solidFill>
                  <a:schemeClr val="tx2"/>
                </a:solidFill>
              </a:defRPr>
            </a:lvl1p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a:xfrm>
            <a:off x="2584312" y="6453386"/>
            <a:ext cx="7023377" cy="404614"/>
          </a:xfrm>
        </p:spPr>
        <p:txBody>
          <a:bodyPr/>
          <a:lstStyle>
            <a:lvl1pPr algn="ctr">
              <a:defRPr>
                <a:solidFill>
                  <a:schemeClr val="tx2"/>
                </a:solidFill>
              </a:defRPr>
            </a:lvl1pPr>
          </a:lstStyle>
          <a:p>
            <a:endParaRPr altLang="en-US" kumimoji="1" lang="ja-JP"/>
          </a:p>
        </p:txBody>
      </p:sp>
      <p:sp>
        <p:nvSpPr>
          <p:cNvPr id="6" name="Slide Number Placeholder 5"/>
          <p:cNvSpPr>
            <a:spLocks noGrp="1"/>
          </p:cNvSpPr>
          <p:nvPr>
            <p:ph idx="12" sz="quarter" type="sldNum"/>
          </p:nvPr>
        </p:nvSpPr>
        <p:spPr>
          <a:xfrm>
            <a:off x="9830683" y="6453386"/>
            <a:ext cx="1596292" cy="404614"/>
          </a:xfrm>
        </p:spPr>
        <p:txBody>
          <a:bodyPr/>
          <a:lstStyle>
            <a:lvl1pPr>
              <a:defRPr>
                <a:solidFill>
                  <a:schemeClr val="tx2"/>
                </a:solidFill>
              </a:defRPr>
            </a:lvl1pPr>
          </a:lstStyle>
          <a:p>
            <a:fld id="{290A00C8-5D8A-4CBF-BF1A-ACCE0FBAFA4C}" type="slidenum">
              <a:rPr altLang="en-US" kumimoji="1" lang="ja-JP" smtClean="0"/>
              <a:t>‹#›</a:t>
            </a:fld>
            <a:endParaRPr altLang="en-US" kumimoji="1" lang="ja-JP"/>
          </a:p>
        </p:txBody>
      </p:sp>
      <p:sp>
        <p:nvSpPr>
          <p:cNvPr id="7" name="Freeform 6" title="Crop Mark"/>
          <p:cNvSpPr/>
          <p:nvPr/>
        </p:nvSpPr>
        <p:spPr bwMode="auto">
          <a:xfrm>
            <a:off x="8151962" y="1685652"/>
            <a:ext cx="3275013" cy="4408488"/>
          </a:xfrm>
          <a:custGeom>
            <a:avLst/>
            <a:gdLst/>
            <a:ahLst/>
            <a:cxnLst/>
            <a:rect b="b" l="0" r="r" t="0"/>
            <a:pathLst>
              <a:path h="5554" w="4125">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159529844"/>
      </p:ext>
    </p:extLst>
  </p:cSld>
  <p:clrMapOvr>
    <a:overrideClrMapping accent1="accent1" accent2="accent2" accent3="accent3" accent4="accent4" accent5="accent5" accent6="accent6" bg1="dk1" bg2="dk2" folHlink="folHlink" hlink="hlink" tx1="lt1" tx2="lt2"/>
  </p:clrMapOvr>
</p:sldLayout>
</file>

<file path=ppt/slideLayouts/slideLayout4.xml><?xml version="1.0" encoding="utf-8"?>
<p:sldLayout xmlns:a="http://schemas.openxmlformats.org/drawingml/2006/main" xmlns:p="http://schemas.openxmlformats.org/presentationml/2006/main" xmlns:r="http://schemas.openxmlformats.org/officeDocument/2006/relationships" preserve="1" type="twoObj">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altLang="en-US" lang="ja-JP"/>
              <a:t>マスター タイトルの書式設定</a:t>
            </a:r>
            <a:endParaRPr dirty="0" lang="en-US"/>
          </a:p>
        </p:txBody>
      </p:sp>
      <p:sp>
        <p:nvSpPr>
          <p:cNvPr id="3" name="Content Placeholder 2"/>
          <p:cNvSpPr>
            <a:spLocks noGrp="1"/>
          </p:cNvSpPr>
          <p:nvPr>
            <p:ph idx="1" sz="half"/>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Content Placeholder 3"/>
          <p:cNvSpPr>
            <a:spLocks noGrp="1"/>
          </p:cNvSpPr>
          <p:nvPr>
            <p:ph idx="2" sz="half"/>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5" name="Date Placeholder 4"/>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6" name="Footer Placeholder 5"/>
          <p:cNvSpPr>
            <a:spLocks noGrp="1"/>
          </p:cNvSpPr>
          <p:nvPr>
            <p:ph idx="11" sz="quarter" type="ftr"/>
          </p:nvPr>
        </p:nvSpPr>
        <p:spPr/>
        <p:txBody>
          <a:bodyPr/>
          <a:lstStyle/>
          <a:p>
            <a:endParaRPr altLang="en-US" kumimoji="1" lang="ja-JP"/>
          </a:p>
        </p:txBody>
      </p:sp>
      <p:sp>
        <p:nvSpPr>
          <p:cNvPr id="7" name="Slide Number Placeholder 6"/>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2519537327"/>
      </p:ext>
    </p:extLst>
  </p:cSld>
  <p:clrMapOvr>
    <a:masterClrMapping/>
  </p:clrMapOvr>
</p:sldLayout>
</file>

<file path=ppt/slideLayouts/slideLayout5.xml><?xml version="1.0" encoding="utf-8"?>
<p:sldLayout xmlns:a="http://schemas.openxmlformats.org/drawingml/2006/main" xmlns:p="http://schemas.openxmlformats.org/presentationml/2006/main" xmlns:r="http://schemas.openxmlformats.org/officeDocument/2006/relationships" preserve="1" type="twoTxTwoObj">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altLang="en-US" lang="ja-JP"/>
              <a:t>マスター タイトルの書式設定</a:t>
            </a:r>
            <a:endParaRPr dirty="0" lang="en-US"/>
          </a:p>
        </p:txBody>
      </p:sp>
      <p:sp>
        <p:nvSpPr>
          <p:cNvPr id="3" name="Text Placeholder 2"/>
          <p:cNvSpPr>
            <a:spLocks noGrp="1"/>
          </p:cNvSpPr>
          <p:nvPr>
            <p:ph idx="1" type="body"/>
          </p:nvPr>
        </p:nvSpPr>
        <p:spPr>
          <a:xfrm>
            <a:off x="1371600" y="2340864"/>
            <a:ext cx="4443984" cy="823912"/>
          </a:xfrm>
        </p:spPr>
        <p:txBody>
          <a:bodyPr anchor="b">
            <a:noAutofit/>
          </a:bodyPr>
          <a:lstStyle>
            <a:lvl1pPr indent="0" marL="0">
              <a:lnSpc>
                <a:spcPct val="84000"/>
              </a:lnSpc>
              <a:spcBef>
                <a:spcPts val="0"/>
              </a:spcBef>
              <a:spcAft>
                <a:spcPts val="0"/>
              </a:spcAft>
              <a:buNone/>
              <a:defRPr b="0" baseline="0" sz="3000">
                <a:solidFill>
                  <a:schemeClr val="tx2"/>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4" name="Content Placeholder 3"/>
          <p:cNvSpPr>
            <a:spLocks noGrp="1"/>
          </p:cNvSpPr>
          <p:nvPr>
            <p:ph idx="2" sz="half"/>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5" name="Text Placeholder 4"/>
          <p:cNvSpPr>
            <a:spLocks noGrp="1"/>
          </p:cNvSpPr>
          <p:nvPr>
            <p:ph idx="3" sz="quarter" type="body"/>
          </p:nvPr>
        </p:nvSpPr>
        <p:spPr>
          <a:xfrm>
            <a:off x="6525014" y="2340864"/>
            <a:ext cx="4443984" cy="823912"/>
          </a:xfrm>
        </p:spPr>
        <p:txBody>
          <a:bodyPr anchor="b">
            <a:noAutofit/>
          </a:bodyPr>
          <a:lstStyle>
            <a:lvl1pPr indent="0" marL="0">
              <a:lnSpc>
                <a:spcPct val="84000"/>
              </a:lnSpc>
              <a:spcBef>
                <a:spcPts val="0"/>
              </a:spcBef>
              <a:spcAft>
                <a:spcPts val="0"/>
              </a:spcAft>
              <a:buNone/>
              <a:defRPr b="0" baseline="0" sz="3000">
                <a:solidFill>
                  <a:schemeClr val="tx2"/>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6" name="Content Placeholder 5"/>
          <p:cNvSpPr>
            <a:spLocks noGrp="1"/>
          </p:cNvSpPr>
          <p:nvPr>
            <p:ph idx="4" sz="quarter"/>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7" name="Date Placeholder 6"/>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8" name="Footer Placeholder 7"/>
          <p:cNvSpPr>
            <a:spLocks noGrp="1"/>
          </p:cNvSpPr>
          <p:nvPr>
            <p:ph idx="11" sz="quarter" type="ftr"/>
          </p:nvPr>
        </p:nvSpPr>
        <p:spPr/>
        <p:txBody>
          <a:bodyPr/>
          <a:lstStyle/>
          <a:p>
            <a:endParaRPr altLang="en-US" kumimoji="1" lang="ja-JP"/>
          </a:p>
        </p:txBody>
      </p:sp>
      <p:sp>
        <p:nvSpPr>
          <p:cNvPr id="9" name="Slide Number Placeholder 8"/>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3268113002"/>
      </p:ext>
    </p:extLst>
  </p:cSld>
  <p:clrMapOvr>
    <a:masterClrMapping/>
  </p:clrMapOvr>
</p:sldLayout>
</file>

<file path=ppt/slideLayouts/slideLayout6.xml><?xml version="1.0" encoding="utf-8"?>
<p:sldLayout xmlns:a="http://schemas.openxmlformats.org/drawingml/2006/main" xmlns:p="http://schemas.openxmlformats.org/presentationml/2006/main" xmlns:r="http://schemas.openxmlformats.org/officeDocument/2006/relationships" preserve="1" type="titleOnly">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ltLang="en-US" lang="ja-JP"/>
              <a:t>マスター タイトルの書式設定</a:t>
            </a:r>
            <a:endParaRPr dirty="0" lang="en-US"/>
          </a:p>
        </p:txBody>
      </p:sp>
      <p:sp>
        <p:nvSpPr>
          <p:cNvPr id="3" name="Date Placeholder 2"/>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4" name="Footer Placeholder 3"/>
          <p:cNvSpPr>
            <a:spLocks noGrp="1"/>
          </p:cNvSpPr>
          <p:nvPr>
            <p:ph idx="11" sz="quarter" type="ftr"/>
          </p:nvPr>
        </p:nvSpPr>
        <p:spPr/>
        <p:txBody>
          <a:bodyPr/>
          <a:lstStyle/>
          <a:p>
            <a:endParaRPr altLang="en-US" kumimoji="1" lang="ja-JP"/>
          </a:p>
        </p:txBody>
      </p:sp>
      <p:sp>
        <p:nvSpPr>
          <p:cNvPr id="5" name="Slide Number Placeholder 4"/>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1894569778"/>
      </p:ext>
    </p:extLst>
  </p:cSld>
  <p:clrMapOvr>
    <a:masterClrMapping/>
  </p:clrMapOvr>
</p:sldLayout>
</file>

<file path=ppt/slideLayouts/slideLayout7.xml><?xml version="1.0" encoding="utf-8"?>
<p:sldLayout xmlns:a="http://schemas.openxmlformats.org/drawingml/2006/main" xmlns:p="http://schemas.openxmlformats.org/presentationml/2006/main" xmlns:r="http://schemas.openxmlformats.org/officeDocument/2006/relationships" preserve="1" type="blank">
  <p:cSld name="白紙">
    <p:spTree>
      <p:nvGrpSpPr>
        <p:cNvPr id="1" name=""/>
        <p:cNvGrpSpPr/>
        <p:nvPr/>
      </p:nvGrpSpPr>
      <p:grpSpPr>
        <a:xfrm>
          <a:off x="0" y="0"/>
          <a:ext cx="0" cy="0"/>
          <a:chOff x="0" y="0"/>
          <a:chExt cx="0" cy="0"/>
        </a:xfrm>
      </p:grpSpPr>
      <p:sp>
        <p:nvSpPr>
          <p:cNvPr id="2" name="Date Placeholder 1"/>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3" name="Footer Placeholder 2"/>
          <p:cNvSpPr>
            <a:spLocks noGrp="1"/>
          </p:cNvSpPr>
          <p:nvPr>
            <p:ph idx="11" sz="quarter" type="ftr"/>
          </p:nvPr>
        </p:nvSpPr>
        <p:spPr/>
        <p:txBody>
          <a:bodyPr/>
          <a:lstStyle/>
          <a:p>
            <a:endParaRPr altLang="en-US" kumimoji="1" lang="ja-JP"/>
          </a:p>
        </p:txBody>
      </p:sp>
      <p:sp>
        <p:nvSpPr>
          <p:cNvPr id="4" name="Slide Number Placeholder 3"/>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3781953689"/>
      </p:ext>
    </p:extLst>
  </p:cSld>
  <p:clrMapOvr>
    <a:masterClrMapping/>
  </p:clrMapOvr>
</p:sldLayout>
</file>

<file path=ppt/slideLayouts/slideLayout8.xml><?xml version="1.0" encoding="utf-8"?>
<p:sldLayout xmlns:a="http://schemas.openxmlformats.org/drawingml/2006/main" xmlns:p="http://schemas.openxmlformats.org/presentationml/2006/main" xmlns:r="http://schemas.openxmlformats.org/officeDocument/2006/relationships" preserve="1" showMasterSp="0" type="objTx">
  <p:cSld name="タイトル付きのコンテンツ">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baseline="0" sz="4800">
                <a:solidFill>
                  <a:schemeClr val="tx2"/>
                </a:solidFill>
              </a:defRPr>
            </a:lvl1pPr>
          </a:lstStyle>
          <a:p>
            <a:r>
              <a:rPr altLang="en-US" lang="ja-JP"/>
              <a:t>マスター タイトルの書式設定</a:t>
            </a:r>
            <a:endParaRPr dirty="0" lang="en-US"/>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Text Placeholder 3"/>
          <p:cNvSpPr>
            <a:spLocks noGrp="1"/>
          </p:cNvSpPr>
          <p:nvPr>
            <p:ph idx="2" sz="half" type="body"/>
          </p:nvPr>
        </p:nvSpPr>
        <p:spPr>
          <a:xfrm>
            <a:off x="723900" y="2856344"/>
            <a:ext cx="3855720" cy="3011056"/>
          </a:xfrm>
        </p:spPr>
        <p:txBody>
          <a:bodyPr/>
          <a:lstStyle>
            <a:lvl1pPr indent="0" marL="0">
              <a:lnSpc>
                <a:spcPct val="113000"/>
              </a:lnSpc>
              <a:spcBef>
                <a:spcPts val="0"/>
              </a:spcBef>
              <a:spcAft>
                <a:spcPts val="1500"/>
              </a:spcAft>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lang="ja-JP"/>
              <a:t>マスター テキストの書式設定</a:t>
            </a:r>
          </a:p>
        </p:txBody>
      </p:sp>
      <p:sp>
        <p:nvSpPr>
          <p:cNvPr id="5" name="Date Placeholder 4"/>
          <p:cNvSpPr>
            <a:spLocks noGrp="1"/>
          </p:cNvSpPr>
          <p:nvPr>
            <p:ph idx="10" sz="half" type="dt"/>
          </p:nvPr>
        </p:nvSpPr>
        <p:spPr>
          <a:xfrm>
            <a:off x="723900" y="6453386"/>
            <a:ext cx="1204572" cy="404614"/>
          </a:xfrm>
        </p:spPr>
        <p:txBody>
          <a:bodyPr/>
          <a:lstStyle>
            <a:lvl1pPr>
              <a:defRPr>
                <a:solidFill>
                  <a:schemeClr val="tx2"/>
                </a:solidFill>
              </a:defRPr>
            </a:lvl1pPr>
          </a:lstStyle>
          <a:p>
            <a:fld id="{50928365-1452-4722-A75C-B1B30F1182DE}" type="datetimeFigureOut">
              <a:rPr altLang="en-US" kumimoji="1" lang="ja-JP" smtClean="0"/>
              <a:t>2026/3/18</a:t>
            </a:fld>
            <a:endParaRPr altLang="en-US" kumimoji="1" lang="ja-JP"/>
          </a:p>
        </p:txBody>
      </p:sp>
      <p:sp>
        <p:nvSpPr>
          <p:cNvPr id="6" name="Footer Placeholder 5"/>
          <p:cNvSpPr>
            <a:spLocks noGrp="1"/>
          </p:cNvSpPr>
          <p:nvPr>
            <p:ph idx="11" sz="quarter" type="ftr"/>
          </p:nvPr>
        </p:nvSpPr>
        <p:spPr>
          <a:xfrm>
            <a:off x="2205945" y="6453386"/>
            <a:ext cx="2373675" cy="404614"/>
          </a:xfrm>
        </p:spPr>
        <p:txBody>
          <a:bodyPr/>
          <a:lstStyle>
            <a:lvl1pPr>
              <a:defRPr>
                <a:solidFill>
                  <a:schemeClr val="tx2"/>
                </a:solidFill>
              </a:defRPr>
            </a:lvl1pPr>
          </a:lstStyle>
          <a:p>
            <a:endParaRPr altLang="en-US" kumimoji="1" lang="ja-JP"/>
          </a:p>
        </p:txBody>
      </p:sp>
      <p:sp>
        <p:nvSpPr>
          <p:cNvPr id="7" name="Slide Number Placeholder 6"/>
          <p:cNvSpPr>
            <a:spLocks noGrp="1"/>
          </p:cNvSpPr>
          <p:nvPr>
            <p:ph idx="12" sz="quarter" type="sldNum"/>
          </p:nvPr>
        </p:nvSpPr>
        <p:spPr>
          <a:xfrm>
            <a:off x="9883140" y="6453386"/>
            <a:ext cx="1596292" cy="404614"/>
          </a:xfrm>
        </p:spPr>
        <p:txBody>
          <a:bodyPr/>
          <a:lstStyle>
            <a:lvl1pPr>
              <a:defRPr>
                <a:solidFill>
                  <a:schemeClr val="tx2"/>
                </a:solidFill>
              </a:defRPr>
            </a:lvl1pPr>
          </a:lstStyle>
          <a:p>
            <a:fld id="{290A00C8-5D8A-4CBF-BF1A-ACCE0FBAFA4C}" type="slidenum">
              <a:rPr altLang="en-US" kumimoji="1" lang="ja-JP" smtClean="0"/>
              <a:t>‹#›</a:t>
            </a:fld>
            <a:endParaRPr altLang="en-US" kumimoji="1" lang="ja-JP"/>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84334252"/>
      </p:ext>
    </p:extLst>
  </p:cSld>
  <p:clrMapOvr>
    <a:masterClrMapping/>
  </p:clrMapOvr>
</p:sldLayout>
</file>

<file path=ppt/slideLayouts/slideLayout9.xml><?xml version="1.0" encoding="utf-8"?>
<p:sldLayout xmlns:a="http://schemas.openxmlformats.org/drawingml/2006/main" xmlns:p="http://schemas.openxmlformats.org/presentationml/2006/main" xmlns:r="http://schemas.openxmlformats.org/officeDocument/2006/relationships" preserve="1" showMasterSp="0" type="picTx">
  <p:cSld name="タイトル付きの図">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baseline="0" sz="4800"/>
            </a:lvl1pPr>
          </a:lstStyle>
          <a:p>
            <a:r>
              <a:rPr altLang="en-US" lang="ja-JP"/>
              <a:t>マスター タイトルの書式設定</a:t>
            </a:r>
            <a:endParaRPr dirty="0" lang="en-US"/>
          </a:p>
        </p:txBody>
      </p:sp>
      <p:sp>
        <p:nvSpPr>
          <p:cNvPr id="3" name="Picture Placeholder 2"/>
          <p:cNvSpPr>
            <a:spLocks noChangeAspect="1" noGrp="1"/>
          </p:cNvSpPr>
          <p:nvPr>
            <p:ph idx="1" type="pic"/>
          </p:nvPr>
        </p:nvSpPr>
        <p:spPr>
          <a:xfrm>
            <a:off x="5532120" y="0"/>
            <a:ext cx="6659880" cy="6857999"/>
          </a:xfrm>
        </p:spPr>
        <p:txBody>
          <a:bodyPr anchor="t">
            <a:normAutofit/>
          </a:bodyPr>
          <a:lstStyle>
            <a:lvl1pPr indent="0" marL="0">
              <a:buNone/>
              <a:defRPr sz="2000"/>
            </a:lvl1pPr>
            <a:lvl2pPr indent="0" marL="457200">
              <a:buNone/>
              <a:defRPr sz="2000"/>
            </a:lvl2pPr>
            <a:lvl3pPr indent="0" marL="914400">
              <a:buNone/>
              <a:defRPr sz="20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r>
              <a:rPr altLang="en-US" lang="ja-JP"/>
              <a:t>アイコンをクリックして図を追加</a:t>
            </a:r>
            <a:endParaRPr dirty="0" lang="en-US"/>
          </a:p>
        </p:txBody>
      </p:sp>
      <p:sp>
        <p:nvSpPr>
          <p:cNvPr id="4" name="Text Placeholder 3"/>
          <p:cNvSpPr>
            <a:spLocks noGrp="1"/>
          </p:cNvSpPr>
          <p:nvPr>
            <p:ph idx="2" sz="half" type="body"/>
          </p:nvPr>
        </p:nvSpPr>
        <p:spPr>
          <a:xfrm>
            <a:off x="723900" y="2855968"/>
            <a:ext cx="3855720" cy="3011432"/>
          </a:xfrm>
        </p:spPr>
        <p:txBody>
          <a:bodyPr/>
          <a:lstStyle>
            <a:lvl1pPr indent="0" marL="0">
              <a:lnSpc>
                <a:spcPct val="113000"/>
              </a:lnSpc>
              <a:spcBef>
                <a:spcPts val="0"/>
              </a:spcBef>
              <a:spcAft>
                <a:spcPts val="1500"/>
              </a:spcAft>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lang="ja-JP"/>
              <a:t>マスター テキストの書式設定</a:t>
            </a:r>
          </a:p>
        </p:txBody>
      </p:sp>
      <p:sp>
        <p:nvSpPr>
          <p:cNvPr id="5" name="Date Placeholder 4"/>
          <p:cNvSpPr>
            <a:spLocks noGrp="1"/>
          </p:cNvSpPr>
          <p:nvPr>
            <p:ph idx="10" sz="half" type="dt"/>
          </p:nvPr>
        </p:nvSpPr>
        <p:spPr>
          <a:xfrm>
            <a:off x="723900" y="6453386"/>
            <a:ext cx="1204572" cy="404614"/>
          </a:xfrm>
        </p:spPr>
        <p:txBody>
          <a:bodyPr/>
          <a:lstStyle>
            <a:lvl1pPr>
              <a:defRPr>
                <a:solidFill>
                  <a:schemeClr val="tx2"/>
                </a:solidFill>
              </a:defRPr>
            </a:lvl1pPr>
          </a:lstStyle>
          <a:p>
            <a:fld id="{50928365-1452-4722-A75C-B1B30F1182DE}" type="datetimeFigureOut">
              <a:rPr altLang="en-US" kumimoji="1" lang="ja-JP" smtClean="0"/>
              <a:t>2026/3/18</a:t>
            </a:fld>
            <a:endParaRPr altLang="en-US" kumimoji="1" lang="ja-JP"/>
          </a:p>
        </p:txBody>
      </p:sp>
      <p:sp>
        <p:nvSpPr>
          <p:cNvPr id="6" name="Footer Placeholder 5"/>
          <p:cNvSpPr>
            <a:spLocks noGrp="1"/>
          </p:cNvSpPr>
          <p:nvPr>
            <p:ph idx="11" sz="quarter" type="ftr"/>
          </p:nvPr>
        </p:nvSpPr>
        <p:spPr>
          <a:xfrm>
            <a:off x="2205945" y="6453386"/>
            <a:ext cx="2373675" cy="404614"/>
          </a:xfrm>
        </p:spPr>
        <p:txBody>
          <a:bodyPr/>
          <a:lstStyle>
            <a:lvl1pPr>
              <a:defRPr>
                <a:solidFill>
                  <a:schemeClr val="tx2"/>
                </a:solidFill>
              </a:defRPr>
            </a:lvl1pPr>
          </a:lstStyle>
          <a:p>
            <a:endParaRPr altLang="en-US" kumimoji="1" lang="ja-JP"/>
          </a:p>
        </p:txBody>
      </p:sp>
      <p:sp>
        <p:nvSpPr>
          <p:cNvPr id="7" name="Slide Number Placeholder 6"/>
          <p:cNvSpPr>
            <a:spLocks noGrp="1"/>
          </p:cNvSpPr>
          <p:nvPr>
            <p:ph idx="12" sz="quarter" type="sldNum"/>
          </p:nvPr>
        </p:nvSpPr>
        <p:spPr>
          <a:xfrm>
            <a:off x="9883140" y="6453386"/>
            <a:ext cx="1596292" cy="404614"/>
          </a:xfrm>
        </p:spPr>
        <p:txBody>
          <a:bodyPr/>
          <a:lstStyle>
            <a:lvl1pPr>
              <a:defRPr>
                <a:solidFill>
                  <a:schemeClr val="tx2"/>
                </a:solidFill>
              </a:defRPr>
            </a:lvl1pPr>
          </a:lstStyle>
          <a:p>
            <a:fld id="{290A00C8-5D8A-4CBF-BF1A-ACCE0FBAFA4C}" type="slidenum">
              <a:rPr altLang="en-US" kumimoji="1" lang="ja-JP" smtClean="0"/>
              <a:t>‹#›</a:t>
            </a:fld>
            <a:endParaRPr altLang="en-US" kumimoji="1" lang="ja-JP"/>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847828"/>
      </p:ext>
    </p:extLst>
  </p:cSld>
  <p:clrMapOvr>
    <a:masterClrMapping/>
  </p:clrMapOvr>
</p:sldLayout>
</file>

<file path=ppt/slideMasters/_rels/slideMaster1.xml.rels><?xml version="1.0" encoding="UTF-8" standalone="no"?>
<Relationships xmlns="http://schemas.openxmlformats.org/package/2006/relationships">
<Relationship Id="rId1" Target="../slideLayouts/slideLayout1.xml" Type="http://schemas.openxmlformats.org/officeDocument/2006/relationships/slideLayout"/>
<Relationship Id="rId10" Target="../slideLayouts/slideLayout10.xml" Type="http://schemas.openxmlformats.org/officeDocument/2006/relationships/slideLayout"/>
<Relationship Id="rId11" Target="../slideLayouts/slideLayout11.xml" Type="http://schemas.openxmlformats.org/officeDocument/2006/relationships/slideLayout"/>
<Relationship Id="rId12" Target="../theme/theme1.xml" Type="http://schemas.openxmlformats.org/officeDocument/2006/relationships/theme"/>
<Relationship Id="rId2" Target="../slideLayouts/slideLayout2.xml" Type="http://schemas.openxmlformats.org/officeDocument/2006/relationships/slideLayout"/>
<Relationship Id="rId3" Target="../slideLayouts/slideLayout3.xml" Type="http://schemas.openxmlformats.org/officeDocument/2006/relationships/slideLayout"/>
<Relationship Id="rId4" Target="../slideLayouts/slideLayout4.xml" Type="http://schemas.openxmlformats.org/officeDocument/2006/relationships/slideLayout"/>
<Relationship Id="rId5" Target="../slideLayouts/slideLayout5.xml" Type="http://schemas.openxmlformats.org/officeDocument/2006/relationships/slideLayout"/>
<Relationship Id="rId6" Target="../slideLayouts/slideLayout6.xml" Type="http://schemas.openxmlformats.org/officeDocument/2006/relationships/slideLayout"/>
<Relationship Id="rId7" Target="../slideLayouts/slideLayout7.xml" Type="http://schemas.openxmlformats.org/officeDocument/2006/relationships/slideLayout"/>
<Relationship Id="rId8" Target="../slideLayouts/slideLayout8.xml" Type="http://schemas.openxmlformats.org/officeDocument/2006/relationships/slideLayout"/>
<Relationship Id="rId9" Target="../slideLayouts/slideLayout9.xml" Type="http://schemas.openxmlformats.org/officeDocument/2006/relationships/slideLayout"/>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anchor="t" bIns="45720" lIns="91440" rIns="91440" rtlCol="0" tIns="45720" vert="horz">
            <a:normAutofit/>
          </a:bodyPr>
          <a:lstStyle/>
          <a:p>
            <a:r>
              <a:rPr altLang="en-US" lang="ja-JP"/>
              <a:t>マスター タイトルの書式設定</a:t>
            </a:r>
            <a:endParaRPr dirty="0" lang="en-US"/>
          </a:p>
        </p:txBody>
      </p:sp>
      <p:sp>
        <p:nvSpPr>
          <p:cNvPr id="3" name="Text Placeholder 2"/>
          <p:cNvSpPr>
            <a:spLocks noGrp="1"/>
          </p:cNvSpPr>
          <p:nvPr>
            <p:ph idx="1" type="body"/>
          </p:nvPr>
        </p:nvSpPr>
        <p:spPr>
          <a:xfrm>
            <a:off x="1371600" y="2286000"/>
            <a:ext cx="9601200" cy="3581400"/>
          </a:xfrm>
          <a:prstGeom prst="rect">
            <a:avLst/>
          </a:prstGeom>
        </p:spPr>
        <p:txBody>
          <a:bodyPr bIns="45720" lIns="91440" rIns="91440" rtlCol="0" tIns="45720" vert="horz">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2" sz="half" type="dt"/>
          </p:nvPr>
        </p:nvSpPr>
        <p:spPr>
          <a:xfrm>
            <a:off x="1390650" y="6453386"/>
            <a:ext cx="1204572" cy="404614"/>
          </a:xfrm>
          <a:prstGeom prst="rect">
            <a:avLst/>
          </a:prstGeom>
        </p:spPr>
        <p:txBody>
          <a:bodyPr anchor="ctr" bIns="45720" lIns="91440" rIns="91440" rtlCol="0" tIns="45720" vert="horz"/>
          <a:lstStyle>
            <a:lvl1pPr algn="l">
              <a:defRPr baseline="0" sz="1200">
                <a:solidFill>
                  <a:schemeClr val="tx2"/>
                </a:solidFill>
              </a:defRPr>
            </a:lvl1p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3" sz="quarter" type="ftr"/>
          </p:nvPr>
        </p:nvSpPr>
        <p:spPr>
          <a:xfrm>
            <a:off x="2893564" y="6453386"/>
            <a:ext cx="6280830" cy="404614"/>
          </a:xfrm>
          <a:prstGeom prst="rect">
            <a:avLst/>
          </a:prstGeom>
        </p:spPr>
        <p:txBody>
          <a:bodyPr anchor="ctr" bIns="45720" lIns="91440" rIns="91440" rtlCol="0" tIns="45720" vert="horz"/>
          <a:lstStyle>
            <a:lvl1pPr algn="l">
              <a:defRPr baseline="0" sz="1200">
                <a:solidFill>
                  <a:schemeClr val="tx2"/>
                </a:solidFill>
              </a:defRPr>
            </a:lvl1pPr>
          </a:lstStyle>
          <a:p>
            <a:endParaRPr altLang="en-US" kumimoji="1" lang="ja-JP"/>
          </a:p>
        </p:txBody>
      </p:sp>
      <p:sp>
        <p:nvSpPr>
          <p:cNvPr id="6" name="Slide Number Placeholder 5"/>
          <p:cNvSpPr>
            <a:spLocks noGrp="1"/>
          </p:cNvSpPr>
          <p:nvPr>
            <p:ph idx="4" sz="quarter" type="sldNum"/>
          </p:nvPr>
        </p:nvSpPr>
        <p:spPr>
          <a:xfrm>
            <a:off x="9472736" y="6453386"/>
            <a:ext cx="1596292" cy="404614"/>
          </a:xfrm>
          <a:prstGeom prst="rect">
            <a:avLst/>
          </a:prstGeom>
        </p:spPr>
        <p:txBody>
          <a:bodyPr anchor="ctr" bIns="45720" lIns="91440" rIns="91440" rtlCol="0" tIns="45720" vert="horz"/>
          <a:lstStyle>
            <a:lvl1pPr algn="r">
              <a:defRPr baseline="0" sz="1200">
                <a:solidFill>
                  <a:schemeClr val="tx2"/>
                </a:solidFill>
              </a:defRPr>
            </a:lvl1pPr>
          </a:lstStyle>
          <a:p>
            <a:fld id="{290A00C8-5D8A-4CBF-BF1A-ACCE0FBAFA4C}" type="slidenum">
              <a:rPr altLang="en-US" kumimoji="1" lang="ja-JP" smtClean="0"/>
              <a:t>‹#›</a:t>
            </a:fld>
            <a:endParaRPr altLang="en-US" kumimoji="1" lang="ja-JP"/>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139496863"/>
      </p:ext>
    </p:extLst>
  </p:cSld>
  <p:clrMap accent1="accent1" accent2="accent2" accent3="accent3" accent4="accent4" accent5="accent5" accent6="accent6" bg1="lt1" bg2="lt2" folHlink="folHlink" hlink="hlink" tx1="dk1" tx2="dk2"/>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eaLnBrk="1" hangingPunct="1" latinLnBrk="0" rtl="0">
        <a:lnSpc>
          <a:spcPct val="89000"/>
        </a:lnSpc>
        <a:spcBef>
          <a:spcPct val="0"/>
        </a:spcBef>
        <a:buNone/>
        <a:defRPr baseline="0" kern="1200" kumimoji="1" sz="4400">
          <a:solidFill>
            <a:schemeClr val="tx2"/>
          </a:solidFill>
          <a:latin typeface="+mj-lt"/>
          <a:ea typeface="+mj-ea"/>
          <a:cs typeface="+mj-cs"/>
        </a:defRPr>
      </a:lvl1pPr>
    </p:titleStyle>
    <p:bodyStyle>
      <a:lvl1pPr algn="l" defTabSz="914400" eaLnBrk="1" hangingPunct="1" indent="-384048" latinLnBrk="0" marL="384048" rtl="0">
        <a:lnSpc>
          <a:spcPct val="94000"/>
        </a:lnSpc>
        <a:spcBef>
          <a:spcPts val="1000"/>
        </a:spcBef>
        <a:spcAft>
          <a:spcPts val="200"/>
        </a:spcAft>
        <a:buFont charset="0" panose="020B0503020102020204" pitchFamily="34" typeface="Franklin Gothic Book"/>
        <a:buChar char="■"/>
        <a:defRPr baseline="0" kern="1200" kumimoji="1" sz="2000">
          <a:solidFill>
            <a:schemeClr val="tx2"/>
          </a:solidFill>
          <a:latin typeface="+mn-lt"/>
          <a:ea typeface="+mn-ea"/>
          <a:cs typeface="+mn-cs"/>
        </a:defRPr>
      </a:lvl1pPr>
      <a:lvl2pPr algn="l" defTabSz="914400" eaLnBrk="1" hangingPunct="1" indent="-384048" latinLnBrk="0" marL="914400" rtl="0">
        <a:lnSpc>
          <a:spcPct val="94000"/>
        </a:lnSpc>
        <a:spcBef>
          <a:spcPts val="500"/>
        </a:spcBef>
        <a:spcAft>
          <a:spcPts val="200"/>
        </a:spcAft>
        <a:buFont charset="0" panose="020B0503020102020204" pitchFamily="34" typeface="Franklin Gothic Book"/>
        <a:buChar char="–"/>
        <a:defRPr baseline="0" i="1" kern="1200" kumimoji="1" sz="2000">
          <a:solidFill>
            <a:schemeClr val="tx2"/>
          </a:solidFill>
          <a:latin typeface="+mn-lt"/>
          <a:ea typeface="+mn-ea"/>
          <a:cs typeface="+mn-cs"/>
        </a:defRPr>
      </a:lvl2pPr>
      <a:lvl3pPr algn="l" defTabSz="914400" eaLnBrk="1" hangingPunct="1" indent="-384048" latinLnBrk="0" marL="1371600" rtl="0">
        <a:lnSpc>
          <a:spcPct val="94000"/>
        </a:lnSpc>
        <a:spcBef>
          <a:spcPts val="500"/>
        </a:spcBef>
        <a:spcAft>
          <a:spcPts val="200"/>
        </a:spcAft>
        <a:buFont charset="0" panose="020B0503020102020204" pitchFamily="34" typeface="Franklin Gothic Book"/>
        <a:buChar char="■"/>
        <a:defRPr baseline="0" kern="1200" kumimoji="1" sz="1800">
          <a:solidFill>
            <a:schemeClr val="tx2"/>
          </a:solidFill>
          <a:latin typeface="+mn-lt"/>
          <a:ea typeface="+mn-ea"/>
          <a:cs typeface="+mn-cs"/>
        </a:defRPr>
      </a:lvl3pPr>
      <a:lvl4pPr algn="l" defTabSz="914400" eaLnBrk="1" hangingPunct="1" indent="-384048" latinLnBrk="0" marL="1828800" rtl="0">
        <a:lnSpc>
          <a:spcPct val="94000"/>
        </a:lnSpc>
        <a:spcBef>
          <a:spcPts val="500"/>
        </a:spcBef>
        <a:spcAft>
          <a:spcPts val="200"/>
        </a:spcAft>
        <a:buFont charset="0" panose="020B0503020102020204" pitchFamily="34" typeface="Franklin Gothic Book"/>
        <a:buChar char="–"/>
        <a:defRPr baseline="0" i="1" kern="1200" kumimoji="1" sz="1800">
          <a:solidFill>
            <a:schemeClr val="tx2"/>
          </a:solidFill>
          <a:latin typeface="+mn-lt"/>
          <a:ea typeface="+mn-ea"/>
          <a:cs typeface="+mn-cs"/>
        </a:defRPr>
      </a:lvl4pPr>
      <a:lvl5pPr algn="l" defTabSz="914400" eaLnBrk="1" hangingPunct="1" indent="-384048" latinLnBrk="0" marL="2286000" rtl="0">
        <a:lnSpc>
          <a:spcPct val="94000"/>
        </a:lnSpc>
        <a:spcBef>
          <a:spcPts val="500"/>
        </a:spcBef>
        <a:spcAft>
          <a:spcPts val="200"/>
        </a:spcAft>
        <a:buFont charset="0" panose="020B0503020102020204" pitchFamily="34" typeface="Franklin Gothic Book"/>
        <a:buChar char="■"/>
        <a:defRPr baseline="0" kern="1200" kumimoji="1" sz="1600">
          <a:solidFill>
            <a:schemeClr val="tx2"/>
          </a:solidFill>
          <a:latin typeface="+mn-lt"/>
          <a:ea typeface="+mn-ea"/>
          <a:cs typeface="+mn-cs"/>
        </a:defRPr>
      </a:lvl5pPr>
      <a:lvl6pPr algn="l" defTabSz="914400" eaLnBrk="1" hangingPunct="1" indent="-384048" latinLnBrk="0" marL="2743200" rtl="0">
        <a:lnSpc>
          <a:spcPct val="94000"/>
        </a:lnSpc>
        <a:spcBef>
          <a:spcPts val="500"/>
        </a:spcBef>
        <a:spcAft>
          <a:spcPts val="200"/>
        </a:spcAft>
        <a:buFont charset="0" panose="020B0503020102020204" pitchFamily="34" typeface="Franklin Gothic Book"/>
        <a:buChar char="–"/>
        <a:defRPr baseline="0" i="1" kern="1200" kumimoji="1" sz="1600">
          <a:solidFill>
            <a:schemeClr val="tx2"/>
          </a:solidFill>
          <a:latin typeface="+mn-lt"/>
          <a:ea typeface="+mn-ea"/>
          <a:cs typeface="+mn-cs"/>
        </a:defRPr>
      </a:lvl6pPr>
      <a:lvl7pPr algn="l" defTabSz="914400" eaLnBrk="1" hangingPunct="1" indent="-384048" latinLnBrk="0" marL="3200400" rtl="0">
        <a:lnSpc>
          <a:spcPct val="94000"/>
        </a:lnSpc>
        <a:spcBef>
          <a:spcPts val="500"/>
        </a:spcBef>
        <a:spcAft>
          <a:spcPts val="200"/>
        </a:spcAft>
        <a:buFont charset="0" panose="020B0503020102020204" pitchFamily="34" typeface="Franklin Gothic Book"/>
        <a:buChar char="■"/>
        <a:defRPr baseline="0" kern="1200" kumimoji="1" sz="1400">
          <a:solidFill>
            <a:schemeClr val="tx2"/>
          </a:solidFill>
          <a:latin typeface="+mn-lt"/>
          <a:ea typeface="+mn-ea"/>
          <a:cs typeface="+mn-cs"/>
        </a:defRPr>
      </a:lvl7pPr>
      <a:lvl8pPr algn="l" defTabSz="914400" eaLnBrk="1" hangingPunct="1" indent="-384048" latinLnBrk="0" marL="3657600" rtl="0">
        <a:lnSpc>
          <a:spcPct val="94000"/>
        </a:lnSpc>
        <a:spcBef>
          <a:spcPts val="500"/>
        </a:spcBef>
        <a:spcAft>
          <a:spcPts val="200"/>
        </a:spcAft>
        <a:buFont charset="0" panose="020B0503020102020204" pitchFamily="34" typeface="Franklin Gothic Book"/>
        <a:buChar char="–"/>
        <a:defRPr baseline="0" i="1" kern="1200" kumimoji="1" sz="1400">
          <a:solidFill>
            <a:schemeClr val="tx2"/>
          </a:solidFill>
          <a:latin typeface="+mn-lt"/>
          <a:ea typeface="+mn-ea"/>
          <a:cs typeface="+mn-cs"/>
        </a:defRPr>
      </a:lvl8pPr>
      <a:lvl9pPr algn="l" defTabSz="914400" eaLnBrk="1" hangingPunct="1" indent="-384048" latinLnBrk="0" marL="4114800" rtl="0">
        <a:lnSpc>
          <a:spcPct val="94000"/>
        </a:lnSpc>
        <a:spcBef>
          <a:spcPts val="500"/>
        </a:spcBef>
        <a:spcAft>
          <a:spcPts val="200"/>
        </a:spcAft>
        <a:buFont charset="0" panose="020B0503020102020204" pitchFamily="34" typeface="Franklin Gothic Book"/>
        <a:buChar char="■"/>
        <a:defRPr baseline="0" kern="1200" kumimoji="1" sz="1400">
          <a:solidFill>
            <a:schemeClr val="tx2"/>
          </a:solidFill>
          <a:latin typeface="+mn-lt"/>
          <a:ea typeface="+mn-ea"/>
          <a:cs typeface="+mn-cs"/>
        </a:defRPr>
      </a:lvl9pPr>
    </p:bodyStyle>
    <p:otherStyle>
      <a:defPPr>
        <a:defRPr lang="en-US"/>
      </a:defPPr>
      <a:lvl1pPr algn="l" defTabSz="914400" eaLnBrk="1" hangingPunct="1" latinLnBrk="0" marL="0" rtl="0">
        <a:defRPr kern="1200" kumimoji="1" sz="1800">
          <a:solidFill>
            <a:schemeClr val="tx1"/>
          </a:solidFill>
          <a:latin typeface="+mn-lt"/>
          <a:ea typeface="+mn-ea"/>
          <a:cs typeface="+mn-cs"/>
        </a:defRPr>
      </a:lvl1pPr>
      <a:lvl2pPr algn="l" defTabSz="914400" eaLnBrk="1" hangingPunct="1" latinLnBrk="0" marL="457200" rtl="0">
        <a:defRPr kern="1200" kumimoji="1" sz="1800">
          <a:solidFill>
            <a:schemeClr val="tx1"/>
          </a:solidFill>
          <a:latin typeface="+mn-lt"/>
          <a:ea typeface="+mn-ea"/>
          <a:cs typeface="+mn-cs"/>
        </a:defRPr>
      </a:lvl2pPr>
      <a:lvl3pPr algn="l" defTabSz="914400" eaLnBrk="1" hangingPunct="1" latinLnBrk="0" marL="914400" rtl="0">
        <a:defRPr kern="1200" kumimoji="1" sz="1800">
          <a:solidFill>
            <a:schemeClr val="tx1"/>
          </a:solidFill>
          <a:latin typeface="+mn-lt"/>
          <a:ea typeface="+mn-ea"/>
          <a:cs typeface="+mn-cs"/>
        </a:defRPr>
      </a:lvl3pPr>
      <a:lvl4pPr algn="l" defTabSz="914400" eaLnBrk="1" hangingPunct="1" latinLnBrk="0" marL="1371600" rtl="0">
        <a:defRPr kern="1200" kumimoji="1" sz="1800">
          <a:solidFill>
            <a:schemeClr val="tx1"/>
          </a:solidFill>
          <a:latin typeface="+mn-lt"/>
          <a:ea typeface="+mn-ea"/>
          <a:cs typeface="+mn-cs"/>
        </a:defRPr>
      </a:lvl4pPr>
      <a:lvl5pPr algn="l" defTabSz="914400" eaLnBrk="1" hangingPunct="1" latinLnBrk="0" marL="1828800" rtl="0">
        <a:defRPr kern="1200" kumimoji="1" sz="1800">
          <a:solidFill>
            <a:schemeClr val="tx1"/>
          </a:solidFill>
          <a:latin typeface="+mn-lt"/>
          <a:ea typeface="+mn-ea"/>
          <a:cs typeface="+mn-cs"/>
        </a:defRPr>
      </a:lvl5pPr>
      <a:lvl6pPr algn="l" defTabSz="914400" eaLnBrk="1" hangingPunct="1" latinLnBrk="0" marL="2286000" rtl="0">
        <a:defRPr kern="1200" kumimoji="1" sz="1800">
          <a:solidFill>
            <a:schemeClr val="tx1"/>
          </a:solidFill>
          <a:latin typeface="+mn-lt"/>
          <a:ea typeface="+mn-ea"/>
          <a:cs typeface="+mn-cs"/>
        </a:defRPr>
      </a:lvl6pPr>
      <a:lvl7pPr algn="l" defTabSz="914400" eaLnBrk="1" hangingPunct="1" latinLnBrk="0" marL="2743200" rtl="0">
        <a:defRPr kern="1200" kumimoji="1" sz="1800">
          <a:solidFill>
            <a:schemeClr val="tx1"/>
          </a:solidFill>
          <a:latin typeface="+mn-lt"/>
          <a:ea typeface="+mn-ea"/>
          <a:cs typeface="+mn-cs"/>
        </a:defRPr>
      </a:lvl7pPr>
      <a:lvl8pPr algn="l" defTabSz="914400" eaLnBrk="1" hangingPunct="1" latinLnBrk="0" marL="3200400" rtl="0">
        <a:defRPr kern="1200" kumimoji="1" sz="1800">
          <a:solidFill>
            <a:schemeClr val="tx1"/>
          </a:solidFill>
          <a:latin typeface="+mn-lt"/>
          <a:ea typeface="+mn-ea"/>
          <a:cs typeface="+mn-cs"/>
        </a:defRPr>
      </a:lvl8pPr>
      <a:lvl9pPr algn="l" defTabSz="914400" eaLnBrk="1" hangingPunct="1" latinLnBrk="0" marL="3657600" rtl="0">
        <a:defRPr kern="1200" kumimoji="1" sz="18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no"?>
<Relationships xmlns="http://schemas.openxmlformats.org/package/2006/relationships">
<Relationship Id="rId1" Target="../slideLayouts/slideLayout1.xml" Type="http://schemas.openxmlformats.org/officeDocument/2006/relationships/slideLayout"/>
</Relationships>

</file>

<file path=ppt/slides/_rels/slide2.xml.rels><?xml version="1.0" encoding="UTF-8" standalone="no"?>
<Relationships xmlns="http://schemas.openxmlformats.org/package/2006/relationships">
<Relationship Id="rId1" Target="../slideLayouts/slideLayout2.xml" Type="http://schemas.openxmlformats.org/officeDocument/2006/relationships/slideLayout"/>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85B4ECC-C1D9-7C9E-61E2-1CED7430A82C}"/>
              </a:ext>
            </a:extLst>
          </p:cNvPr>
          <p:cNvSpPr>
            <a:spLocks noGrp="1"/>
          </p:cNvSpPr>
          <p:nvPr>
            <p:ph type="ctrTitle"/>
          </p:nvPr>
        </p:nvSpPr>
        <p:spPr/>
        <p:txBody>
          <a:bodyPr/>
          <a:lstStyle/>
          <a:p>
            <a:endParaRPr altLang="en-US" kumimoji="1" lang="ja-JP"/>
          </a:p>
        </p:txBody>
      </p:sp>
      <p:sp>
        <p:nvSpPr>
          <p:cNvPr id="3" name="字幕 2">
            <a:extLst>
              <a:ext uri="{FF2B5EF4-FFF2-40B4-BE49-F238E27FC236}">
                <a16:creationId xmlns:a16="http://schemas.microsoft.com/office/drawing/2014/main" id="{E6C11E3C-8841-44E5-CE65-47CF1E35171C}"/>
              </a:ext>
            </a:extLst>
          </p:cNvPr>
          <p:cNvSpPr>
            <a:spLocks noGrp="1"/>
          </p:cNvSpPr>
          <p:nvPr>
            <p:ph idx="1" type="subTitle"/>
          </p:nvPr>
        </p:nvSpPr>
        <p:spPr/>
        <p:txBody>
          <a:bodyPr/>
          <a:lstStyle/>
          <a:p>
            <a:endParaRPr altLang="en-US" kumimoji="1" lang="ja-JP"/>
          </a:p>
        </p:txBody>
      </p:sp>
    </p:spTree>
    <p:extLst>
      <p:ext uri="{BB962C8B-B14F-4D97-AF65-F5344CB8AC3E}">
        <p14:creationId xmlns:p14="http://schemas.microsoft.com/office/powerpoint/2010/main" val="2555154575"/>
      </p:ext>
    </p:extLst>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9174E2-0FDD-54C0-C815-4A2D62F51B40}"/>
              </a:ext>
            </a:extLst>
          </p:cNvPr>
          <p:cNvSpPr>
            <a:spLocks noGrp="1"/>
          </p:cNvSpPr>
          <p:nvPr>
            <p:ph type="title"/>
          </p:nvPr>
        </p:nvSpPr>
        <p:spPr>
          <a:xfrm>
            <a:off x="340450" y="304800"/>
            <a:ext cx="8596668" cy="1320800"/>
          </a:xfrm>
        </p:spPr>
        <p:txBody>
          <a:bodyPr>
            <a:normAutofit/>
          </a:bodyPr>
          <a:lstStyle/>
          <a:p>
            <a:r>
              <a:rPr altLang="en-US" dirty="0" lang="ja-JP" sz="3400">
                <a:solidFill>
                  <a:schemeClr val="bg1">
                    <a:lumMod val="50000"/>
                  </a:schemeClr>
                </a:solidFill>
              </a:rPr>
              <a:t>新施策導入に向けた準備状況について</a:t>
            </a:r>
            <a:endParaRPr altLang="en-US" dirty="0" kumimoji="1" lang="ja-JP" sz="3400">
              <a:solidFill>
                <a:schemeClr val="bg1">
                  <a:lumMod val="50000"/>
                </a:schemeClr>
              </a:solidFill>
            </a:endParaRPr>
          </a:p>
        </p:txBody>
      </p:sp>
      <p:sp>
        <p:nvSpPr>
          <p:cNvPr id="3" name="コンテンツ プレースホルダー 2">
            <a:extLst>
              <a:ext uri="{FF2B5EF4-FFF2-40B4-BE49-F238E27FC236}">
                <a16:creationId xmlns:a16="http://schemas.microsoft.com/office/drawing/2014/main" id="{1B1707E4-A43B-F000-EF8C-BDD533B6C808}"/>
              </a:ext>
            </a:extLst>
          </p:cNvPr>
          <p:cNvSpPr>
            <a:spLocks noGrp="1"/>
          </p:cNvSpPr>
          <p:nvPr>
            <p:ph idx="1"/>
          </p:nvPr>
        </p:nvSpPr>
        <p:spPr>
          <a:xfrm>
            <a:off x="898358" y="1855789"/>
            <a:ext cx="10058399" cy="3880773"/>
          </a:xfrm>
        </p:spPr>
        <p:txBody>
          <a:bodyPr>
            <a:normAutofit/>
          </a:bodyPr>
          <a:lstStyle/>
          <a:p>
            <a:pPr indent="0" marL="0">
              <a:buNone/>
            </a:pPr>
            <a:r>
              <a:rPr altLang="en-US" dirty="0" kumimoji="1" lang="ja-JP"/>
              <a:t>現在進めている新施策の導入に向けて、各部門では必要な準備作業が段階的に進行している。特に、運用開始後の業務負荷を軽減するための事前調整が重点的に行われており、関連資料の整備や担当者間の役割分担の明確化が進んでいる状況である。</a:t>
            </a:r>
          </a:p>
          <a:p>
            <a:pPr indent="0" marL="0">
              <a:buNone/>
            </a:pPr>
            <a:r>
              <a:rPr altLang="en-US" dirty="0" kumimoji="1" lang="ja-JP"/>
              <a:t>また、施策の効果を最大化するため、既存プロセスとの整合性を確認しながら、運用ルールの見直しも並行して実施している。これにより、導入後の混乱を最小限に抑え、スムーズな立ち上げを実現することを目指している。</a:t>
            </a:r>
          </a:p>
          <a:p>
            <a:pPr indent="0" marL="0">
              <a:buNone/>
            </a:pPr>
            <a:r>
              <a:rPr altLang="en-US" dirty="0" kumimoji="1" lang="ja-JP"/>
              <a:t>今後は、各部門から寄せられた意見をもとに最終調整を行い、運用開始に向けた準備をさらに加速させる予定である。</a:t>
            </a:r>
          </a:p>
          <a:p>
            <a:endParaRPr altLang="en-US" dirty="0" kumimoji="1" lang="ja-JP" sz="2400"/>
          </a:p>
        </p:txBody>
      </p:sp>
    </p:spTree>
    <p:extLst>
      <p:ext uri="{BB962C8B-B14F-4D97-AF65-F5344CB8AC3E}">
        <p14:creationId xmlns:p14="http://schemas.microsoft.com/office/powerpoint/2010/main" val="378259152"/>
      </p:ext>
    </p:extLst>
  </p:cSld>
  <p:clrMapOvr>
    <a:masterClrMapping/>
  </p:clrMapOvr>
</p:sld>
</file>

<file path=ppt/theme/theme1.xml><?xml version="1.0" encoding="utf-8"?>
<a:theme xmlns:a="http://schemas.openxmlformats.org/drawingml/2006/main" name="トリミング">
  <a:themeElements>
    <a:clrScheme name="トリミング">
      <a:dk1>
        <a:sysClr lastClr="000000" val="windowText"/>
      </a:dk1>
      <a:lt1>
        <a:sysClr lastClr="FFFFFF" val="window"/>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トリミング">
      <a:majorFont>
        <a:latin panose="020B0503020102020204"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panose="020B0503020102020204" typeface="Franklin Gothic Book"/>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トリミング">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algn="in" cap="flat" cmpd="sng" w="6350">
          <a:solidFill>
            <a:schemeClr val="phClr"/>
          </a:solidFill>
          <a:prstDash val="solid"/>
        </a:ln>
        <a:ln algn="in" cap="flat" cmpd="sng" w="34925">
          <a:solidFill>
            <a:schemeClr val="phClr"/>
          </a:solidFill>
          <a:prstDash val="solid"/>
        </a:ln>
        <a:ln algn="in" cap="flat" cmpd="sng" w="19050">
          <a:solidFill>
            <a:schemeClr val="phClr"/>
          </a:solidFill>
          <a:prstDash val="solid"/>
        </a:ln>
      </a:lnStyleLst>
      <a:effectStyleLst>
        <a:effectStyle>
          <a:effectLst/>
        </a:effectStyle>
        <a:effectStyle>
          <a:effectLst/>
        </a:effectStyle>
        <a:effectStyle>
          <a:effectLst>
            <a:outerShdw algn="ctr" blurRad="57150" dir="5400000" dist="19050"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id="{EC9488ED-E761-4D60-9AC4-764D1FE2C171}" name="Crop" vid="{CE19780C-D67D-4C13-9DE9-A52BC3BA51B4}"/>
    </a:ext>
  </a:extLst>
</a:theme>
</file>

<file path=ppt/theme/theme2.xml><?xml version="1.0" encoding="utf-8"?>
<a:theme xmlns:a="http://schemas.openxmlformats.org/drawingml/2006/main" name="Office テーマ">
  <a:themeElements>
    <a:clrScheme name="Office">
      <a:dk1>
        <a:sysClr lastClr="000000" val="windowText"/>
      </a:dk1>
      <a:lt1>
        <a:sysClr lastClr="FFFFFF" val="window"/>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panose="02110004020202020204"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panose="02110004020202020204"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algn="ctr" cap="flat" cmpd="sng" w="12700">
          <a:solidFill>
            <a:schemeClr val="phClr"/>
          </a:solidFill>
          <a:prstDash val="solid"/>
          <a:miter lim="800000"/>
        </a:ln>
        <a:ln algn="ctr" cap="flat" cmpd="sng" w="19050">
          <a:solidFill>
            <a:schemeClr val="phClr"/>
          </a:solidFill>
          <a:prstDash val="solid"/>
          <a:miter lim="800000"/>
        </a:ln>
        <a:ln algn="ctr" cap="flat" cmpd="sng" w="25400">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id="{2E142A2C-CD16-42D6-873A-C26D2A0506FA}" name="Office Theme"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14480</TotalTime>
  <Words>151</Words>
  <Application>Microsoft Office PowerPoint</Application>
  <PresentationFormat/>
  <Paragraphs>4</Paragraphs>
  <Slides>2</Slides>
  <Notes>0</Notes>
  <HiddenSlides>0</HiddenSlides>
  <MMClips>0</MMClips>
  <ScaleCrop>false</ScaleCrop>
  <HeadingPairs>
    <vt:vector baseType="variant" size="6">
      <vt:variant>
        <vt:lpstr>使用されているフォント</vt:lpstr>
      </vt:variant>
      <vt:variant>
        <vt:i4>2</vt:i4>
      </vt:variant>
      <vt:variant>
        <vt:lpstr>テーマ</vt:lpstr>
      </vt:variant>
      <vt:variant>
        <vt:i4>1</vt:i4>
      </vt:variant>
      <vt:variant>
        <vt:lpstr>スライド タイトル</vt:lpstr>
      </vt:variant>
      <vt:variant>
        <vt:i4>2</vt:i4>
      </vt:variant>
    </vt:vector>
  </HeadingPairs>
  <TitlesOfParts>
    <vt:vector baseType="lpstr" size="5">
      <vt:lpstr>游ゴシック</vt:lpstr>
      <vt:lpstr>Franklin Gothic Book</vt:lpstr>
      <vt:lpstr>トリミング</vt:lpstr>
      <vt:lpstr>PowerPoint プレゼンテーション</vt:lpstr>
      <vt:lpstr>新施策導入に向けた準備状況について</vt:lpstr>
    </vt:vector>
  </TitlesOfParts>
  <Company/>
  <LinksUpToDate>false</LinksUpToDate>
  <SharedDoc>false</SharedDoc>
  <HyperlinksChanged>false</HyperlinksChanged>
  <AppVersion>16.0000</AppVersion>
  <HyperlinkBase/>
  <Manager/>
</Properties>
</file>

<file path=docProps/core.xml><?xml version="1.0" encoding="utf-8"?>
<cp:coreProperties xmlns:cp="http://schemas.openxmlformats.org/package/2006/metadata/core-properties" xmlns:dc="http://purl.org/dc/elements/1.1/" xmlns:dcterms="http://purl.org/dc/terms/" xmlns:xsi="http://www.w3.org/2001/XMLSchema-instance"/>
</file>