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77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6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 modMainMaster">
      <pc:chgData name="みのり 高坂" userId="b5fa9cee4b4e07da" providerId="LiveId" clId="{FC82D3FC-005F-422E-91BB-CDF96431A7E7}" dt="2026-03-18T06:21:57.289" v="3" actId="12"/>
      <pc:docMkLst>
        <pc:docMk/>
      </pc:docMkLst>
      <pc:sldChg chg="del">
        <pc:chgData name="みのり 高坂" userId="b5fa9cee4b4e07da" providerId="LiveId" clId="{FC82D3FC-005F-422E-91BB-CDF96431A7E7}" dt="2026-03-18T06:21:06.344" v="1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6:21:06.344" v="1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6:21:06.344" v="1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6:21:06.344" v="1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6:21:06.344" v="1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6:21:08.396" v="2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6:21:08.396" v="2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6:21:08.396" v="2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6:21:08.396" v="2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6:21:08.396" v="2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2234362426" sldId="284"/>
        </pc:sldMkLst>
      </pc:sldChg>
      <pc:sldMasterChg chg="modSldLayout">
        <pc:chgData name="みのり 高坂" userId="b5fa9cee4b4e07da" providerId="LiveId" clId="{FC82D3FC-005F-422E-91BB-CDF96431A7E7}" dt="2026-03-18T06:21:57.289" v="3" actId="12"/>
        <pc:sldMasterMkLst>
          <pc:docMk/>
          <pc:sldMasterMk cId="4277382880" sldId="2147483648"/>
        </pc:sldMasterMkLst>
        <pc:sldLayoutChg chg="modSp mod">
          <pc:chgData name="みのり 高坂" userId="b5fa9cee4b4e07da" providerId="LiveId" clId="{FC82D3FC-005F-422E-91BB-CDF96431A7E7}" dt="2026-03-18T06:21:57.289" v="3" actId="12"/>
          <pc:sldLayoutMkLst>
            <pc:docMk/>
            <pc:sldMasterMk cId="4277382880" sldId="2147483648"/>
            <pc:sldLayoutMk cId="866932298" sldId="2147483650"/>
          </pc:sldLayoutMkLst>
          <pc:spChg chg="mod">
            <ac:chgData name="みのり 高坂" userId="b5fa9cee4b4e07da" providerId="LiveId" clId="{FC82D3FC-005F-422E-91BB-CDF96431A7E7}" dt="2026-03-18T06:21:57.289" v="3" actId="12"/>
            <ac:spMkLst>
              <pc:docMk/>
              <pc:sldMasterMk cId="4277382880" sldId="2147483648"/>
              <pc:sldLayoutMk cId="866932298" sldId="2147483650"/>
              <ac:spMk id="3" creationId="{F38DBBF8-937A-0191-6083-C17E857203EA}"/>
            </ac:spMkLst>
          </pc:spChg>
        </pc:sldLayoutChg>
      </pc:sldMaster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0" panose="020B0604020202020204" pitchFamily="34" typeface="Arial"/>
              <a:buChar char="•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2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87EDD4-000F-4A80-3CC3-9B426DA412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b="1" dirty="0" lang="ja-JP"/>
              <a:t>プロジェクト進捗（報告スライド向け）</a:t>
            </a:r>
            <a:br>
              <a:rPr altLang="en-US" dirty="0" lang="ja-JP"/>
            </a:br>
            <a:endParaRPr altLang="en-US" dirty="0" kumimoji="1" lang="ja-JP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8B6E46D-B771-A7BF-AE5B-C77D09740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altLang="en-US" dirty="0" lang="ja-JP"/>
              <a:t>各部門へのヒアリングを完了</a:t>
            </a:r>
          </a:p>
          <a:p>
            <a:r>
              <a:rPr altLang="en-US" dirty="0" lang="ja-JP"/>
              <a:t>課題リストを整理し優先度を設定</a:t>
            </a:r>
          </a:p>
          <a:p>
            <a:r>
              <a:rPr altLang="en-US" dirty="0" lang="ja-JP"/>
              <a:t>改善案の一次案を作成</a:t>
            </a:r>
          </a:p>
          <a:p>
            <a:r>
              <a:rPr altLang="en-US" dirty="0" lang="ja-JP"/>
              <a:t>関係部署との調整を開始</a:t>
            </a:r>
          </a:p>
          <a:p>
            <a:r>
              <a:rPr altLang="en-US" dirty="0" lang="ja-JP"/>
              <a:t>次回会議で最終案を提示予定</a:t>
            </a:r>
          </a:p>
          <a:p>
            <a:endParaRPr altLang="en-US" dirty="0" kumimoji="1" lang="ja-JP"/>
          </a:p>
        </p:txBody>
      </p:sp>
    </p:spTree>
    <p:extLst>
      <p:ext uri="{BB962C8B-B14F-4D97-AF65-F5344CB8AC3E}">
        <p14:creationId xmlns:p14="http://schemas.microsoft.com/office/powerpoint/2010/main" val="3308815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43</Words>
  <Application>Microsoft Office PowerPoint</Application>
  <PresentationFormat/>
  <Paragraphs>6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5">
      <vt:lpstr>游ゴシック</vt:lpstr>
      <vt:lpstr>游ゴシック Light</vt:lpstr>
      <vt:lpstr>Arial</vt:lpstr>
      <vt:lpstr>Office テーマ</vt:lpstr>
      <vt:lpstr>プロジェクト進捗（報告スライド向け） 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