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2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2BCB46-AEB3-49B5-A043-A55F4DD5D54A}" v="1" dt="2026-03-18T06:14:53.4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6:15:36.663" v="3" actId="478"/>
      <pc:docMkLst>
        <pc:docMk/>
      </pc:docMkLst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3197202284" sldId="271"/>
        </pc:sldMkLst>
      </pc:sldChg>
      <pc:sldChg chg="delSp modSp mod">
        <pc:chgData name="みのり 高坂" userId="b5fa9cee4b4e07da" providerId="LiveId" clId="{FC82D3FC-005F-422E-91BB-CDF96431A7E7}" dt="2026-03-18T06:15:36.663" v="3" actId="478"/>
        <pc:sldMkLst>
          <pc:docMk/>
          <pc:sldMk cId="1176046185" sldId="272"/>
        </pc:sldMkLst>
        <pc:graphicFrameChg chg="del mod">
          <ac:chgData name="みのり 高坂" userId="b5fa9cee4b4e07da" providerId="LiveId" clId="{FC82D3FC-005F-422E-91BB-CDF96431A7E7}" dt="2026-03-18T06:15:36.663" v="3" actId="478"/>
          <ac:graphicFrameMkLst>
            <pc:docMk/>
            <pc:sldMk cId="1176046185" sldId="272"/>
            <ac:graphicFrameMk id="2" creationId="{B369246B-0B83-2DF3-F205-C69BCE180E2D}"/>
          </ac:graphicFrameMkLst>
        </pc:graphicFrameChg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14:14.711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14:11.122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6046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