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8B4957-31DD-4BDB-99A0-5CBF8E4510F4}" v="1" dt="2026-03-18T06:12:17.5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6:12:17.580" v="2"/>
      <pc:docMkLst>
        <pc:docMk/>
      </pc:docMkLst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594962496" sldId="270"/>
        </pc:sldMkLst>
      </pc:sldChg>
      <pc:sldChg chg="modSp">
        <pc:chgData name="みのり 高坂" userId="b5fa9cee4b4e07da" providerId="LiveId" clId="{FC82D3FC-005F-422E-91BB-CDF96431A7E7}" dt="2026-03-18T06:12:17.580" v="2"/>
        <pc:sldMkLst>
          <pc:docMk/>
          <pc:sldMk cId="3197202284" sldId="271"/>
        </pc:sldMkLst>
        <pc:graphicFrameChg chg="mod">
          <ac:chgData name="みのり 高坂" userId="b5fa9cee4b4e07da" providerId="LiveId" clId="{FC82D3FC-005F-422E-91BB-CDF96431A7E7}" dt="2026-03-18T06:12:17.580" v="2"/>
          <ac:graphicFrameMkLst>
            <pc:docMk/>
            <pc:sldMk cId="3197202284" sldId="271"/>
            <ac:graphicFrameMk id="7" creationId="{A45A2F0A-88E1-0F77-EE85-1207334DAB50}"/>
          </ac:graphicFrameMkLst>
        </pc:graphicFrameChg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2:11.154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2:08.508" v="0" actId="47"/>
        <pc:sldMkLst>
          <pc:docMk/>
          <pc:sldMk cId="2234362426" sldId="284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ctr" anchorCtr="1" rot="0" spcFirstLastPara="1" vert="horz" vertOverflow="ellipsis" wrap="square"/>
          <a:lstStyle/>
          <a:p>
            <a:pPr>
              <a:defRPr b="0" baseline="0" i="0" kern="1200" spc="0" strike="noStrike" sz="1862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altLang="en-US" dirty="0" lang="ja-JP"/>
              <a:t>店舗別売上表</a:t>
            </a:r>
          </a:p>
        </c:rich>
      </c:tx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pc="0" strike="noStrike" sz="1862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02-4DE2-8FE5-212FB1D0249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02-4DE2-8FE5-212FB1D0249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02-4DE2-8FE5-212FB1D02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850985727"/>
        <c:axId val="833329967"/>
      </c:barChart>
      <c:catAx>
        <c:axId val="8509857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algn="ctr" cap="flat" cmpd="sng" w="9525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33329967"/>
        <c:crosses val="autoZero"/>
        <c:auto val="1"/>
        <c:lblAlgn val="ctr"/>
        <c:lblOffset val="100"/>
        <c:noMultiLvlLbl val="0"/>
      </c:catAx>
      <c:valAx>
        <c:axId val="833329967"/>
        <c:scaling>
          <c:orientation val="minMax"/>
        </c:scaling>
        <c:delete val="0"/>
        <c:axPos val="b"/>
        <c:majorGridlines>
          <c:spPr>
            <a:ln algn="ctr" cap="flat" cmpd="sng" w="9525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50985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197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charts/chart1.xml" Type="http://schemas.openxmlformats.org/officeDocument/2006/relationships/char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A45A2F0A-88E1-0F77-EE85-1207334DA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748596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20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3</Words>
  <Application>Microsoft Office PowerPoint</Application>
  <PresentationFormat/>
  <Paragraphs>1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