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81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9" autoAdjust="0"/>
    <p:restoredTop sz="94660"/>
  </p:normalViewPr>
  <p:slideViewPr>
    <p:cSldViewPr snapToGrid="0">
      <p:cViewPr varScale="1">
        <p:scale>
          <a:sx n="65" d="100"/>
          <a:sy n="65" d="100"/>
        </p:scale>
        <p:origin x="90" y="8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6:43:41.645" v="1" actId="47"/>
      <pc:docMkLst>
        <pc:docMk/>
      </pc:docMkLst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43:41.645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3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1FBCCE-B9CF-6677-FEAC-CA5E1C407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92282"/>
            <a:ext cx="10515600" cy="1881620"/>
          </a:xfrm>
        </p:spPr>
        <p:txBody>
          <a:bodyPr/>
          <a:lstStyle/>
          <a:p>
            <a:r>
              <a:rPr altLang="en-US" dirty="0" lang="ja-JP"/>
              <a:t>業務改善プロジェクトの</a:t>
            </a:r>
            <a:br>
              <a:rPr altLang="ja-JP" dirty="0" lang="en-US"/>
            </a:br>
            <a:r>
              <a:rPr altLang="en-US" dirty="0" lang="ja-JP"/>
              <a:t>進行状況について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9D3E02-8279-C52B-A3D1-88FABF6FA53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2500890"/>
            <a:ext cx="10515600" cy="1500187"/>
          </a:xfrm>
        </p:spPr>
        <p:txBody>
          <a:bodyPr/>
          <a:lstStyle/>
          <a:p>
            <a:r>
              <a:rPr altLang="en-US" dirty="0" lang="ja-JP"/>
              <a:t>本プロジェクトでは、各部門における業務手順の見直しと、情報共有体制の強化を目的として、</a:t>
            </a:r>
            <a:r>
              <a:rPr altLang="ja-JP" dirty="0" lang="en-US"/>
              <a:t>2</a:t>
            </a:r>
            <a:r>
              <a:rPr altLang="en-US" dirty="0" lang="ja-JP"/>
              <a:t>月より段階的な改善活動を進めている。現時点では、主要</a:t>
            </a:r>
            <a:r>
              <a:rPr altLang="ja-JP" dirty="0" lang="en-US"/>
              <a:t>5</a:t>
            </a:r>
            <a:r>
              <a:rPr altLang="en-US" dirty="0" lang="ja-JP"/>
              <a:t>部門に対してヒアリングを実施し、業務フローの可視化と課題抽出を完了した段階である。</a:t>
            </a:r>
          </a:p>
        </p:txBody>
      </p:sp>
    </p:spTree>
    <p:extLst>
      <p:ext uri="{BB962C8B-B14F-4D97-AF65-F5344CB8AC3E}">
        <p14:creationId xmlns:p14="http://schemas.microsoft.com/office/powerpoint/2010/main" val="601656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71</Words>
  <Application>Microsoft Office PowerPoint</Application>
  <PresentationFormat/>
  <Paragraphs>2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業務改善プロジェクトの 進行状況について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