
<file path=[Content_Types].xml><?xml version="1.0" encoding="utf-8"?>
<Types xmlns="http://schemas.openxmlformats.org/package/2006/content-types">
  <Default ContentType="image/x-emf" Extension="emf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0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47F5A3-E08D-4D36-AD52-9A6C34A1F0A1}" v="1" dt="2026-03-18T06:04:20.3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Relationship Id="rId9" Target="revisionInfo.xml" Type="http://schemas.microsoft.com/office/2015/10/relationships/revision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custSel addSld delSld modSld">
      <pc:chgData name="みのり 高坂" userId="b5fa9cee4b4e07da" providerId="LiveId" clId="{FC82D3FC-005F-422E-91BB-CDF96431A7E7}" dt="2026-03-18T06:04:28.481" v="10" actId="47"/>
      <pc:docMkLst>
        <pc:docMk/>
      </pc:docMkLst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04:28.481" v="10" actId="47"/>
        <pc:sldMkLst>
          <pc:docMk/>
          <pc:sldMk cId="2590211726" sldId="269"/>
        </pc:sldMkLst>
      </pc:sldChg>
      <pc:sldChg chg="delSp modSp add del mod">
        <pc:chgData name="みのり 高坂" userId="b5fa9cee4b4e07da" providerId="LiveId" clId="{FC82D3FC-005F-422E-91BB-CDF96431A7E7}" dt="2026-03-18T06:04:27.223" v="9" actId="478"/>
        <pc:sldMkLst>
          <pc:docMk/>
          <pc:sldMk cId="594962496" sldId="270"/>
        </pc:sldMkLst>
        <pc:graphicFrameChg chg="del">
          <ac:chgData name="みのり 高坂" userId="b5fa9cee4b4e07da" providerId="LiveId" clId="{FC82D3FC-005F-422E-91BB-CDF96431A7E7}" dt="2026-03-18T06:04:27.223" v="9" actId="478"/>
          <ac:graphicFrameMkLst>
            <pc:docMk/>
            <pc:sldMk cId="594962496" sldId="270"/>
            <ac:graphicFrameMk id="2" creationId="{F6BFE4D3-A515-FF8C-D462-FC27F6F30AA7}"/>
          </ac:graphicFrameMkLst>
        </pc:graphicFrameChg>
        <pc:graphicFrameChg chg="mod ord">
          <ac:chgData name="みのり 高坂" userId="b5fa9cee4b4e07da" providerId="LiveId" clId="{FC82D3FC-005F-422E-91BB-CDF96431A7E7}" dt="2026-03-18T06:04:25.732" v="8" actId="167"/>
          <ac:graphicFrameMkLst>
            <pc:docMk/>
            <pc:sldMk cId="594962496" sldId="270"/>
            <ac:graphicFrameMk id="3" creationId="{D4819E82-C1AE-2226-D39F-587FED68848C}"/>
          </ac:graphicFrameMkLst>
        </pc:graphicFrameChg>
      </pc:sldChg>
      <pc:sldChg chg="new del">
        <pc:chgData name="みのり 高坂" userId="b5fa9cee4b4e07da" providerId="LiveId" clId="{FC82D3FC-005F-422E-91BB-CDF96431A7E7}" dt="2026-03-18T06:04:07.865" v="5" actId="680"/>
        <pc:sldMkLst>
          <pc:docMk/>
          <pc:sldMk cId="2257800146" sldId="271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197202284" sldId="271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1176046185" sldId="272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2625137601" sldId="273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238431330" sldId="274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479951384" sldId="275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599648622" sldId="276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308815937" sldId="277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531388375" sldId="278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1807001413" sldId="279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321544998" sldId="280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60165622" sldId="281"/>
        </pc:sldMkLst>
      </pc:sldChg>
      <pc:sldChg chg="add del">
        <pc:chgData name="みのり 高坂" userId="b5fa9cee4b4e07da" providerId="LiveId" clId="{FC82D3FC-005F-422E-91BB-CDF96431A7E7}" dt="2026-03-18T06:03:34.569" v="3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02:55.112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Relationship Id="rId2" Target="https://d.docs.live.net/b5fa9cee4b4e07da/Desktop/samolefile_20260318/189_Before.xlsx!Sheet1!R1C1:R6C4" TargetMode="External" Type="http://schemas.openxmlformats.org/officeDocument/2006/relationships/oleObject"/>
<Relationship Id="rId3" Target="../media/image1.emf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D4819E82-C1AE-2226-D39F-587FED6884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922507"/>
              </p:ext>
            </p:extLst>
          </p:nvPr>
        </p:nvGraphicFramePr>
        <p:xfrm>
          <a:off x="3957638" y="2708275"/>
          <a:ext cx="4276725" cy="1438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imgH="1438059" imgW="4276947" name="Worksheet" progId="Excel.Sheet.12" r:id="rId2">
                  <p:link updateAutomatic="1"/>
                </p:oleObj>
              </mc:Choice>
              <mc:Fallback>
                <p:oleObj imgH="1438059" imgW="4276947" name="Worksheet" progId="Excel.Sheet.12" r:id="rId2">
                  <p:link updateAutomatic="1"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D4819E82-C1AE-2226-D39F-587FED6884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57638" y="2708275"/>
                        <a:ext cx="4276725" cy="1438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49624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14477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8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リンクの設定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7">
      <vt:lpstr>游ゴシック</vt:lpstr>
      <vt:lpstr>游ゴシック Light</vt:lpstr>
      <vt:lpstr>Arial</vt:lpstr>
      <vt:lpstr>Wingdings</vt:lpstr>
      <vt:lpstr>Office テーマ</vt:lpstr>
      <vt:lpstr>https://d.docs.live.net/b5fa9cee4b4e07da/Desktop/samolefile_20260318/189_Before.xlsx!Sheet1!R1C1:R6C4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