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ms-powerpoint.changesinfo+xml" PartName="/ppt/changesInfos/changesInfo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ms-powerpoint.revisioninfo+xml" PartName="/ppt/revisionInfo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no"?>
<Relationships xmlns="http://schemas.openxmlformats.org/package/2006/relationships">
<Relationship Id="rId1" Target="ppt/presentation.xml" Type="http://schemas.openxmlformats.org/officeDocument/2006/relationships/officeDocument"/>
<Relationship Id="rId2" Target="docProps/thumbnail.jpeg" Type="http://schemas.openxmlformats.org/package/2006/relationships/metadata/thumbnail"/>
<Relationship Id="rId3" Target="docProps/core.xml" Type="http://schemas.openxmlformats.org/package/2006/relationships/metadata/core-properties"/>
<Relationship Id="rId4" Target="docProps/app.xml" Type="http://schemas.openxmlformats.org/officeDocument/2006/relationships/extended-properties"/>
</Relationships>
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saveSubsetFonts="1">
  <p:sldMasterIdLst>
    <p:sldMasterId id="2147483648" r:id="rId1"/>
  </p:sldMasterIdLst>
  <p:notesMasterIdLst>
    <p:notesMasterId r:id="rId3"/>
  </p:notesMasterIdLst>
  <p:sldIdLst>
    <p:sldId id="273" r:id="rId2"/>
  </p:sldIdLst>
  <p:sldSz cx="12192000" cy="6858000"/>
  <p:notesSz cx="6858000" cy="9144000"/>
  <p:defaultTextStyle>
    <a:defPPr>
      <a:defRPr lang="ja-JP"/>
    </a:defPPr>
    <a:lvl1pPr algn="l" defTabSz="914400" eaLnBrk="1" hangingPunct="1" latinLnBrk="0" marL="0" rtl="0">
      <a:defRPr kern="1200" kumimoji="1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91E6525-126F-4F8F-A51C-17B9A7231DCF}" v="4" dt="2026-03-18T06:18:16.12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9857" autoAdjust="0"/>
    <p:restoredTop sz="94660"/>
  </p:normalViewPr>
  <p:slideViewPr>
    <p:cSldViewPr snapToGrid="0">
      <p:cViewPr varScale="1">
        <p:scale>
          <a:sx n="85" d="100"/>
          <a:sy n="85" d="100"/>
        </p:scale>
        <p:origin x="114" y="6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no"?>
<Relationships xmlns="http://schemas.openxmlformats.org/package/2006/relationships">
<Relationship Id="rId1" Target="slideMasters/slideMaster1.xml" Type="http://schemas.openxmlformats.org/officeDocument/2006/relationships/slideMaster"/>
<Relationship Id="rId2" Target="slides/slide1.xml" Type="http://schemas.openxmlformats.org/officeDocument/2006/relationships/slide"/>
<Relationship Id="rId3" Target="notesMasters/notesMaster1.xml" Type="http://schemas.openxmlformats.org/officeDocument/2006/relationships/notesMaster"/>
<Relationship Id="rId4" Target="presProps.xml" Type="http://schemas.openxmlformats.org/officeDocument/2006/relationships/presProps"/>
<Relationship Id="rId5" Target="viewProps.xml" Type="http://schemas.openxmlformats.org/officeDocument/2006/relationships/viewProps"/>
<Relationship Id="rId6" Target="theme/theme1.xml" Type="http://schemas.openxmlformats.org/officeDocument/2006/relationships/theme"/>
<Relationship Id="rId7" Target="tableStyles.xml" Type="http://schemas.openxmlformats.org/officeDocument/2006/relationships/tableStyles"/>
<Relationship Id="rId8" Target="changesInfos/changesInfo1.xml" Type="http://schemas.microsoft.com/office/2016/11/relationships/changesInfo"/>
<Relationship Id="rId9" Target="revisionInfo.xml" Type="http://schemas.microsoft.com/office/2015/10/relationships/revisionInfo"/>
</Relationships>
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みのり 高坂" userId="b5fa9cee4b4e07da" providerId="LiveId" clId="{FC82D3FC-005F-422E-91BB-CDF96431A7E7}"/>
    <pc:docChg chg="undo custSel delSld modSld modMainMaster">
      <pc:chgData name="みのり 高坂" userId="b5fa9cee4b4e07da" providerId="LiveId" clId="{FC82D3FC-005F-422E-91BB-CDF96431A7E7}" dt="2026-03-18T06:20:31.175" v="27" actId="12"/>
      <pc:docMkLst>
        <pc:docMk/>
      </pc:docMkLst>
      <pc:sldChg chg="del">
        <pc:chgData name="みのり 高坂" userId="b5fa9cee4b4e07da" providerId="LiveId" clId="{FC82D3FC-005F-422E-91BB-CDF96431A7E7}" dt="2026-03-18T06:17:19.858" v="0" actId="47"/>
        <pc:sldMkLst>
          <pc:docMk/>
          <pc:sldMk cId="3128349938" sldId="256"/>
        </pc:sldMkLst>
      </pc:sldChg>
      <pc:sldChg chg="del">
        <pc:chgData name="みのり 高坂" userId="b5fa9cee4b4e07da" providerId="LiveId" clId="{FC82D3FC-005F-422E-91BB-CDF96431A7E7}" dt="2026-03-18T06:17:19.858" v="0" actId="47"/>
        <pc:sldMkLst>
          <pc:docMk/>
          <pc:sldMk cId="2459972472" sldId="257"/>
        </pc:sldMkLst>
      </pc:sldChg>
      <pc:sldChg chg="del">
        <pc:chgData name="みのり 高坂" userId="b5fa9cee4b4e07da" providerId="LiveId" clId="{FC82D3FC-005F-422E-91BB-CDF96431A7E7}" dt="2026-03-18T06:17:19.858" v="0" actId="47"/>
        <pc:sldMkLst>
          <pc:docMk/>
          <pc:sldMk cId="1453142428" sldId="258"/>
        </pc:sldMkLst>
      </pc:sldChg>
      <pc:sldChg chg="del">
        <pc:chgData name="みのり 高坂" userId="b5fa9cee4b4e07da" providerId="LiveId" clId="{FC82D3FC-005F-422E-91BB-CDF96431A7E7}" dt="2026-03-18T06:17:19.858" v="0" actId="47"/>
        <pc:sldMkLst>
          <pc:docMk/>
          <pc:sldMk cId="447990124" sldId="259"/>
        </pc:sldMkLst>
      </pc:sldChg>
      <pc:sldChg chg="del">
        <pc:chgData name="みのり 高坂" userId="b5fa9cee4b4e07da" providerId="LiveId" clId="{FC82D3FC-005F-422E-91BB-CDF96431A7E7}" dt="2026-03-18T06:17:19.858" v="0" actId="47"/>
        <pc:sldMkLst>
          <pc:docMk/>
          <pc:sldMk cId="3612191478" sldId="260"/>
        </pc:sldMkLst>
      </pc:sldChg>
      <pc:sldChg chg="del">
        <pc:chgData name="みのり 高坂" userId="b5fa9cee4b4e07da" providerId="LiveId" clId="{FC82D3FC-005F-422E-91BB-CDF96431A7E7}" dt="2026-03-18T06:17:19.858" v="0" actId="47"/>
        <pc:sldMkLst>
          <pc:docMk/>
          <pc:sldMk cId="3369368297" sldId="261"/>
        </pc:sldMkLst>
      </pc:sldChg>
      <pc:sldChg chg="del">
        <pc:chgData name="みのり 高坂" userId="b5fa9cee4b4e07da" providerId="LiveId" clId="{FC82D3FC-005F-422E-91BB-CDF96431A7E7}" dt="2026-03-18T06:17:19.858" v="0" actId="47"/>
        <pc:sldMkLst>
          <pc:docMk/>
          <pc:sldMk cId="1528558907" sldId="262"/>
        </pc:sldMkLst>
      </pc:sldChg>
      <pc:sldChg chg="del">
        <pc:chgData name="みのり 高坂" userId="b5fa9cee4b4e07da" providerId="LiveId" clId="{FC82D3FC-005F-422E-91BB-CDF96431A7E7}" dt="2026-03-18T06:17:19.858" v="0" actId="47"/>
        <pc:sldMkLst>
          <pc:docMk/>
          <pc:sldMk cId="2512854791" sldId="263"/>
        </pc:sldMkLst>
      </pc:sldChg>
      <pc:sldChg chg="del">
        <pc:chgData name="みのり 高坂" userId="b5fa9cee4b4e07da" providerId="LiveId" clId="{FC82D3FC-005F-422E-91BB-CDF96431A7E7}" dt="2026-03-18T06:17:19.858" v="0" actId="47"/>
        <pc:sldMkLst>
          <pc:docMk/>
          <pc:sldMk cId="278806009" sldId="264"/>
        </pc:sldMkLst>
      </pc:sldChg>
      <pc:sldChg chg="del">
        <pc:chgData name="みのり 高坂" userId="b5fa9cee4b4e07da" providerId="LiveId" clId="{FC82D3FC-005F-422E-91BB-CDF96431A7E7}" dt="2026-03-18T06:17:19.858" v="0" actId="47"/>
        <pc:sldMkLst>
          <pc:docMk/>
          <pc:sldMk cId="3179418779" sldId="265"/>
        </pc:sldMkLst>
      </pc:sldChg>
      <pc:sldChg chg="del">
        <pc:chgData name="みのり 高坂" userId="b5fa9cee4b4e07da" providerId="LiveId" clId="{FC82D3FC-005F-422E-91BB-CDF96431A7E7}" dt="2026-03-18T06:17:19.858" v="0" actId="47"/>
        <pc:sldMkLst>
          <pc:docMk/>
          <pc:sldMk cId="230683695" sldId="266"/>
        </pc:sldMkLst>
      </pc:sldChg>
      <pc:sldChg chg="del">
        <pc:chgData name="みのり 高坂" userId="b5fa9cee4b4e07da" providerId="LiveId" clId="{FC82D3FC-005F-422E-91BB-CDF96431A7E7}" dt="2026-03-18T06:17:19.858" v="0" actId="47"/>
        <pc:sldMkLst>
          <pc:docMk/>
          <pc:sldMk cId="3201703872" sldId="267"/>
        </pc:sldMkLst>
      </pc:sldChg>
      <pc:sldChg chg="del">
        <pc:chgData name="みのり 高坂" userId="b5fa9cee4b4e07da" providerId="LiveId" clId="{FC82D3FC-005F-422E-91BB-CDF96431A7E7}" dt="2026-03-18T06:17:19.858" v="0" actId="47"/>
        <pc:sldMkLst>
          <pc:docMk/>
          <pc:sldMk cId="2008319019" sldId="268"/>
        </pc:sldMkLst>
      </pc:sldChg>
      <pc:sldChg chg="del">
        <pc:chgData name="みのり 高坂" userId="b5fa9cee4b4e07da" providerId="LiveId" clId="{FC82D3FC-005F-422E-91BB-CDF96431A7E7}" dt="2026-03-18T06:17:19.858" v="0" actId="47"/>
        <pc:sldMkLst>
          <pc:docMk/>
          <pc:sldMk cId="2590211726" sldId="269"/>
        </pc:sldMkLst>
      </pc:sldChg>
      <pc:sldChg chg="del">
        <pc:chgData name="みのり 高坂" userId="b5fa9cee4b4e07da" providerId="LiveId" clId="{FC82D3FC-005F-422E-91BB-CDF96431A7E7}" dt="2026-03-18T06:17:19.858" v="0" actId="47"/>
        <pc:sldMkLst>
          <pc:docMk/>
          <pc:sldMk cId="594962496" sldId="270"/>
        </pc:sldMkLst>
      </pc:sldChg>
      <pc:sldChg chg="del">
        <pc:chgData name="みのり 高坂" userId="b5fa9cee4b4e07da" providerId="LiveId" clId="{FC82D3FC-005F-422E-91BB-CDF96431A7E7}" dt="2026-03-18T06:17:19.858" v="0" actId="47"/>
        <pc:sldMkLst>
          <pc:docMk/>
          <pc:sldMk cId="3197202284" sldId="271"/>
        </pc:sldMkLst>
      </pc:sldChg>
      <pc:sldChg chg="del">
        <pc:chgData name="みのり 高坂" userId="b5fa9cee4b4e07da" providerId="LiveId" clId="{FC82D3FC-005F-422E-91BB-CDF96431A7E7}" dt="2026-03-18T06:17:19.858" v="0" actId="47"/>
        <pc:sldMkLst>
          <pc:docMk/>
          <pc:sldMk cId="1176046185" sldId="272"/>
        </pc:sldMkLst>
      </pc:sldChg>
      <pc:sldChg chg="addSp modSp mod">
        <pc:chgData name="みのり 高坂" userId="b5fa9cee4b4e07da" providerId="LiveId" clId="{FC82D3FC-005F-422E-91BB-CDF96431A7E7}" dt="2026-03-18T06:19:07.974" v="26" actId="27636"/>
        <pc:sldMkLst>
          <pc:docMk/>
          <pc:sldMk cId="2625137601" sldId="273"/>
        </pc:sldMkLst>
        <pc:spChg chg="add mod">
          <ac:chgData name="みのり 高坂" userId="b5fa9cee4b4e07da" providerId="LiveId" clId="{FC82D3FC-005F-422E-91BB-CDF96431A7E7}" dt="2026-03-18T06:18:16.123" v="21" actId="767"/>
          <ac:spMkLst>
            <pc:docMk/>
            <pc:sldMk cId="2625137601" sldId="273"/>
            <ac:spMk id="2" creationId="{DA644DA6-6B31-B7F6-67A0-CC6C19B9E09A}"/>
          </ac:spMkLst>
        </pc:spChg>
        <pc:spChg chg="mod">
          <ac:chgData name="みのり 高坂" userId="b5fa9cee4b4e07da" providerId="LiveId" clId="{FC82D3FC-005F-422E-91BB-CDF96431A7E7}" dt="2026-03-18T06:19:07.974" v="26" actId="27636"/>
          <ac:spMkLst>
            <pc:docMk/>
            <pc:sldMk cId="2625137601" sldId="273"/>
            <ac:spMk id="5" creationId="{1D581837-3AB0-5033-C285-D8729D37883C}"/>
          </ac:spMkLst>
        </pc:spChg>
      </pc:sldChg>
      <pc:sldChg chg="del">
        <pc:chgData name="みのり 高坂" userId="b5fa9cee4b4e07da" providerId="LiveId" clId="{FC82D3FC-005F-422E-91BB-CDF96431A7E7}" dt="2026-03-18T06:17:24.566" v="1" actId="47"/>
        <pc:sldMkLst>
          <pc:docMk/>
          <pc:sldMk cId="3238431330" sldId="274"/>
        </pc:sldMkLst>
      </pc:sldChg>
      <pc:sldChg chg="del">
        <pc:chgData name="みのり 高坂" userId="b5fa9cee4b4e07da" providerId="LiveId" clId="{FC82D3FC-005F-422E-91BB-CDF96431A7E7}" dt="2026-03-18T06:17:24.566" v="1" actId="47"/>
        <pc:sldMkLst>
          <pc:docMk/>
          <pc:sldMk cId="3479951384" sldId="275"/>
        </pc:sldMkLst>
      </pc:sldChg>
      <pc:sldChg chg="del">
        <pc:chgData name="みのり 高坂" userId="b5fa9cee4b4e07da" providerId="LiveId" clId="{FC82D3FC-005F-422E-91BB-CDF96431A7E7}" dt="2026-03-18T06:17:24.566" v="1" actId="47"/>
        <pc:sldMkLst>
          <pc:docMk/>
          <pc:sldMk cId="599648622" sldId="276"/>
        </pc:sldMkLst>
      </pc:sldChg>
      <pc:sldChg chg="del">
        <pc:chgData name="みのり 高坂" userId="b5fa9cee4b4e07da" providerId="LiveId" clId="{FC82D3FC-005F-422E-91BB-CDF96431A7E7}" dt="2026-03-18T06:17:24.566" v="1" actId="47"/>
        <pc:sldMkLst>
          <pc:docMk/>
          <pc:sldMk cId="3308815937" sldId="277"/>
        </pc:sldMkLst>
      </pc:sldChg>
      <pc:sldChg chg="del">
        <pc:chgData name="みのり 高坂" userId="b5fa9cee4b4e07da" providerId="LiveId" clId="{FC82D3FC-005F-422E-91BB-CDF96431A7E7}" dt="2026-03-18T06:17:24.566" v="1" actId="47"/>
        <pc:sldMkLst>
          <pc:docMk/>
          <pc:sldMk cId="3531388375" sldId="278"/>
        </pc:sldMkLst>
      </pc:sldChg>
      <pc:sldChg chg="del">
        <pc:chgData name="みのり 高坂" userId="b5fa9cee4b4e07da" providerId="LiveId" clId="{FC82D3FC-005F-422E-91BB-CDF96431A7E7}" dt="2026-03-18T06:17:24.566" v="1" actId="47"/>
        <pc:sldMkLst>
          <pc:docMk/>
          <pc:sldMk cId="1807001413" sldId="279"/>
        </pc:sldMkLst>
      </pc:sldChg>
      <pc:sldChg chg="del">
        <pc:chgData name="みのり 高坂" userId="b5fa9cee4b4e07da" providerId="LiveId" clId="{FC82D3FC-005F-422E-91BB-CDF96431A7E7}" dt="2026-03-18T06:17:24.566" v="1" actId="47"/>
        <pc:sldMkLst>
          <pc:docMk/>
          <pc:sldMk cId="3321544998" sldId="280"/>
        </pc:sldMkLst>
      </pc:sldChg>
      <pc:sldChg chg="del">
        <pc:chgData name="みのり 高坂" userId="b5fa9cee4b4e07da" providerId="LiveId" clId="{FC82D3FC-005F-422E-91BB-CDF96431A7E7}" dt="2026-03-18T06:17:24.566" v="1" actId="47"/>
        <pc:sldMkLst>
          <pc:docMk/>
          <pc:sldMk cId="60165622" sldId="281"/>
        </pc:sldMkLst>
      </pc:sldChg>
      <pc:sldChg chg="del">
        <pc:chgData name="みのり 高坂" userId="b5fa9cee4b4e07da" providerId="LiveId" clId="{FC82D3FC-005F-422E-91BB-CDF96431A7E7}" dt="2026-03-18T06:17:24.566" v="1" actId="47"/>
        <pc:sldMkLst>
          <pc:docMk/>
          <pc:sldMk cId="378259152" sldId="282"/>
        </pc:sldMkLst>
      </pc:sldChg>
      <pc:sldChg chg="del">
        <pc:chgData name="みのり 高坂" userId="b5fa9cee4b4e07da" providerId="LiveId" clId="{FC82D3FC-005F-422E-91BB-CDF96431A7E7}" dt="2026-03-18T06:17:19.858" v="0" actId="47"/>
        <pc:sldMkLst>
          <pc:docMk/>
          <pc:sldMk cId="2505267462" sldId="283"/>
        </pc:sldMkLst>
      </pc:sldChg>
      <pc:sldChg chg="del">
        <pc:chgData name="みのり 高坂" userId="b5fa9cee4b4e07da" providerId="LiveId" clId="{FC82D3FC-005F-422E-91BB-CDF96431A7E7}" dt="2026-03-18T06:17:19.858" v="0" actId="47"/>
        <pc:sldMkLst>
          <pc:docMk/>
          <pc:sldMk cId="2234362426" sldId="284"/>
        </pc:sldMkLst>
      </pc:sldChg>
      <pc:sldMasterChg chg="modSldLayout">
        <pc:chgData name="みのり 高坂" userId="b5fa9cee4b4e07da" providerId="LiveId" clId="{FC82D3FC-005F-422E-91BB-CDF96431A7E7}" dt="2026-03-18T06:20:31.175" v="27" actId="12"/>
        <pc:sldMasterMkLst>
          <pc:docMk/>
          <pc:sldMasterMk cId="4277382880" sldId="2147483648"/>
        </pc:sldMasterMkLst>
        <pc:sldLayoutChg chg="modSp mod">
          <pc:chgData name="みのり 高坂" userId="b5fa9cee4b4e07da" providerId="LiveId" clId="{FC82D3FC-005F-422E-91BB-CDF96431A7E7}" dt="2026-03-18T06:20:31.175" v="27" actId="12"/>
          <pc:sldLayoutMkLst>
            <pc:docMk/>
            <pc:sldMasterMk cId="4277382880" sldId="2147483648"/>
            <pc:sldLayoutMk cId="866932298" sldId="2147483650"/>
          </pc:sldLayoutMkLst>
          <pc:spChg chg="mod">
            <ac:chgData name="みのり 高坂" userId="b5fa9cee4b4e07da" providerId="LiveId" clId="{FC82D3FC-005F-422E-91BB-CDF96431A7E7}" dt="2026-03-18T06:20:31.175" v="27" actId="12"/>
            <ac:spMkLst>
              <pc:docMk/>
              <pc:sldMasterMk cId="4277382880" sldId="2147483648"/>
              <pc:sldLayoutMk cId="866932298" sldId="2147483650"/>
              <ac:spMk id="3" creationId="{F38DBBF8-937A-0191-6083-C17E857203EA}"/>
            </ac:spMkLst>
          </pc:spChg>
        </pc:sldLayoutChg>
      </pc:sldMasterChg>
    </pc:docChg>
  </pc:docChgLst>
</pc:chgInfo>
</file>

<file path=ppt/notesMasters/_rels/notesMaster1.xml.rels><?xml version="1.0" encoding="UTF-8" standalone="no"?>
<Relationships xmlns="http://schemas.openxmlformats.org/package/2006/relationships">
<Relationship Id="rId1" Target="../theme/theme2.xml" Type="http://schemas.openxmlformats.org/officeDocument/2006/relationships/theme"/>
</Relationships>
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sz="quarter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3" name="日付プレースホルダー 2"/>
          <p:cNvSpPr>
            <a:spLocks noGrp="1"/>
          </p:cNvSpPr>
          <p:nvPr>
            <p:ph idx="1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fld id="{253062F0-295D-4CBE-9249-4BBCDDB7FFAC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スライド イメージ プレースホルダー 3"/>
          <p:cNvSpPr>
            <a:spLocks noChangeAspect="1" noGrp="1" noRot="1"/>
          </p:cNvSpPr>
          <p:nvPr>
            <p:ph idx="2"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 bIns="45720" lIns="91440" rIns="91440" rtlCol="0" tIns="45720" vert="horz"/>
          <a:lstStyle/>
          <a:p>
            <a:endParaRPr altLang="en-US" lang="ja-JP"/>
          </a:p>
        </p:txBody>
      </p:sp>
      <p:sp>
        <p:nvSpPr>
          <p:cNvPr id="5" name="ノート プレースホルダー 4"/>
          <p:cNvSpPr>
            <a:spLocks noGrp="1"/>
          </p:cNvSpPr>
          <p:nvPr>
            <p:ph idx="3" sz="quarter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bIns="45720" lIns="91440" rIns="91440" rtlCol="0" tIns="45720" vert="horz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4" sz="quarter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5" sz="quarter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fld id="{2A840A13-02D5-4AE1-9C70-BB6E81E87075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72547911"/>
      </p:ext>
    </p:extLst>
  </p:cSld>
  <p:clrMap accent1="accent1" accent2="accent2" accent3="accent3" accent4="accent4" accent5="accent5" accent6="accent6" bg1="lt1" bg2="lt2" folHlink="folHlink" hlink="hlink" tx1="dk1" tx2="dk2"/>
  <p:notesStyle>
    <a:lvl1pPr algn="l" defTabSz="914400" eaLnBrk="1" hangingPunct="1" latinLnBrk="0" marL="0" rtl="0">
      <a:defRPr kern="1200" kumimoji="1" sz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0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2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3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4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5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6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7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8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9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CFA568F-8EF9-0C9D-AAB8-03083BC73A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FF003CC-D874-8082-6BE0-5743536ADCE4}"/>
              </a:ext>
            </a:extLst>
          </p:cNvPr>
          <p:cNvSpPr>
            <a:spLocks noGrp="1"/>
          </p:cNvSpPr>
          <p:nvPr>
            <p:ph idx="1" type="subTitle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kumimoji="1" lang="ja-JP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9D65B13-E184-4D5F-6A9C-1DED1836594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7470A01-9FA1-F7CB-A67D-1A9A38CC4FE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5CE2BF6-17E8-73AA-3F97-BBFAABE78DC7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076858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x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429838-4BC7-5A30-2E77-018AC2655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3F38B1F-82AE-3149-7534-40C1AD23541A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/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BE2301C-1B95-14D3-4984-45AA09D6FFB6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0C2D429-5205-3C74-B378-CCFFB6BC5088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B57CDE7-06C1-01B5-02FF-80A88E332D56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598179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itleAndTx">
  <p:cSld name="縦書きタイトルと 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4C5B737D-01D2-7C90-3E38-D3EF6423FCD6}"/>
              </a:ext>
            </a:extLst>
          </p:cNvPr>
          <p:cNvSpPr>
            <a:spLocks noGrp="1"/>
          </p:cNvSpPr>
          <p:nvPr>
            <p:ph orient="vert" type="title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7840ACDA-F524-CD19-590C-0EEC32126667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DDA1078-565C-31C9-2C0C-81FF4C7A3148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F3950E3-EEFC-59FE-16B8-79BCB03815A2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EF9681D-8AA8-A036-6DC2-DEDB110B56F8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92674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F41051-AAD0-F9C8-98F6-1BD929998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38DBBF8-937A-0191-6083-C17E85720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charset="0" panose="020B0604020202020204" pitchFamily="34" typeface="Arial"/>
              <a:buChar char="•"/>
              <a:defRPr/>
            </a:lvl1pPr>
            <a:lvl2pPr>
              <a:buFont charset="0" panose="020B0604020202020204" pitchFamily="34" typeface="Arial"/>
              <a:buChar char="•"/>
              <a:defRPr/>
            </a:lvl2pPr>
            <a:lvl3pPr>
              <a:buFont charset="0" panose="020B0604020202020204" pitchFamily="34" typeface="Arial"/>
              <a:buChar char="•"/>
              <a:defRPr/>
            </a:lvl3pPr>
            <a:lvl4pPr>
              <a:buFont charset="0" panose="020B0604020202020204" pitchFamily="34" typeface="Arial"/>
              <a:buChar char="•"/>
              <a:defRPr/>
            </a:lvl4pPr>
            <a:lvl5pPr>
              <a:buFont charset="0" panose="020B0604020202020204" pitchFamily="34" typeface="Arial"/>
              <a:buChar char="•"/>
              <a:defRPr/>
            </a:lvl5pPr>
          </a:lstStyle>
          <a:p>
            <a:pPr lvl="0"/>
            <a:r>
              <a:rPr altLang="en-US" dirty="0" kumimoji="1" lang="ja-JP"/>
              <a:t>マスター テキストの書式設定</a:t>
            </a:r>
          </a:p>
          <a:p>
            <a:pPr lvl="1"/>
            <a:r>
              <a:rPr altLang="en-US" dirty="0" kumimoji="1" lang="ja-JP"/>
              <a:t>第 </a:t>
            </a:r>
            <a:r>
              <a:rPr altLang="ja-JP" dirty="0" kumimoji="1" lang="en-US"/>
              <a:t>2 </a:t>
            </a:r>
            <a:r>
              <a:rPr altLang="en-US" dirty="0" kumimoji="1" lang="ja-JP"/>
              <a:t>レベル</a:t>
            </a:r>
          </a:p>
          <a:p>
            <a:pPr lvl="2"/>
            <a:r>
              <a:rPr altLang="en-US" dirty="0" kumimoji="1" lang="ja-JP"/>
              <a:t>第 </a:t>
            </a:r>
            <a:r>
              <a:rPr altLang="ja-JP" dirty="0" kumimoji="1" lang="en-US"/>
              <a:t>3 </a:t>
            </a:r>
            <a:r>
              <a:rPr altLang="en-US" dirty="0" kumimoji="1" lang="ja-JP"/>
              <a:t>レベル</a:t>
            </a:r>
          </a:p>
          <a:p>
            <a:pPr lvl="3"/>
            <a:r>
              <a:rPr altLang="en-US" dirty="0" kumimoji="1" lang="ja-JP"/>
              <a:t>第 </a:t>
            </a:r>
            <a:r>
              <a:rPr altLang="ja-JP" dirty="0" kumimoji="1" lang="en-US"/>
              <a:t>4 </a:t>
            </a:r>
            <a:r>
              <a:rPr altLang="en-US" dirty="0" kumimoji="1" lang="ja-JP"/>
              <a:t>レベル</a:t>
            </a:r>
          </a:p>
          <a:p>
            <a:pPr lvl="4"/>
            <a:r>
              <a:rPr altLang="en-US" dirty="0" kumimoji="1" lang="ja-JP"/>
              <a:t>第 </a:t>
            </a:r>
            <a:r>
              <a:rPr altLang="ja-JP" dirty="0" kumimoji="1" lang="en-US"/>
              <a:t>5 </a:t>
            </a:r>
            <a:r>
              <a:rPr altLang="en-US" dirty="0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7239A08-6672-33D1-89D9-376F4B8623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C294041-1E49-F43F-F01A-907D57CC8D26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F37CF4E-693D-B32D-F66F-3B3C4A47864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866932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secHead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A26BAA4-BA1C-66F2-115E-9559D8304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7948B0F-904D-3E3E-FC99-15A97E354CFD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730E315-75A5-F7E8-865A-98A5F18F60F0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2F01D33-013C-0C29-4DB6-A30F50454A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2CE43D9-D081-3B6A-A3C2-035A3697A4DC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92447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B0A6883-36FF-31A5-0255-3770D8DB8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24A5CA9-DC1E-51CD-BB2D-6CF53A4566B4}"/>
              </a:ext>
            </a:extLst>
          </p:cNvPr>
          <p:cNvSpPr>
            <a:spLocks noGrp="1"/>
          </p:cNvSpPr>
          <p:nvPr>
            <p:ph idx="1" sz="half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686DC0F-EDBE-53CC-9A5D-632272E5D7D0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FCB2A53-9DBA-B9F4-2BE1-6E16763D3BE2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4ABD57E-446D-FCEE-EF61-E49D86D62D80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F0DC10A-BFAA-5364-E359-F862A8A85ED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251242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TxTwoObj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5AD82E-ABA7-17A2-396C-A62A827B4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62C0D08-E947-31FC-2B27-62D9B60DD7C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6382577-5459-5199-8A99-F477079F657B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FE28F4B6-1AF6-E6C6-E6EB-ADF4E0B50557}"/>
              </a:ext>
            </a:extLst>
          </p:cNvPr>
          <p:cNvSpPr>
            <a:spLocks noGrp="1"/>
          </p:cNvSpPr>
          <p:nvPr>
            <p:ph idx="3" sz="quarter" type="body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01CC984-A5AE-10F3-AF51-58FFF69AE1CE}"/>
              </a:ext>
            </a:extLst>
          </p:cNvPr>
          <p:cNvSpPr>
            <a:spLocks noGrp="1"/>
          </p:cNvSpPr>
          <p:nvPr>
            <p:ph idx="4" sz="quarter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19C8F4E7-C77E-4644-8D12-1576AD0035E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0AF703C-CF1C-2338-6DE8-441FCFCBC9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8B486A00-BFF1-1B81-EE28-F680A8A0D25F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312120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1EF7130-97A3-3EEF-B90D-B4A5A74D8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C623972-6362-87E8-ED34-1883A1DE80B3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8FF232D-3EC7-A625-4A74-B5BDA97E71B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205C00D-77F1-4909-E503-2326B9BBC762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21266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37A73446-C5B2-767B-610B-BF66474D3B6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36D58C3B-156F-24B6-38F6-9BB8841F89F7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956E310-5F74-BD5B-DE40-D008F68F6CBB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634820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Tx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8DAE1F-33AD-3C75-FD81-450CE3A37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F736041-D7B3-219A-4A49-DC4D44C1D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39EAE0F-A4DB-9A72-BF01-13C16A2F3FDA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D241739-82CC-530E-8BFD-CC12AD252E7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195C650-15D1-000B-72C8-E801F05AC321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038FAF0-3123-FA2A-DDE5-FE0C9D6C6C81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2548680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picTx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8458257-0D72-1DA2-93BE-38A560060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466D0FF-1E26-0B41-BB77-12AC94D27614}"/>
              </a:ext>
            </a:extLst>
          </p:cNvPr>
          <p:cNvSpPr>
            <a:spLocks noGrp="1"/>
          </p:cNvSpPr>
          <p:nvPr>
            <p:ph idx="1" type="pic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altLang="en-US" kumimoji="1" lang="ja-JP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A7FCA10-F1A6-6366-FC41-DD04DC01C90B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7F03419-FFDA-2D2D-7409-0154588A95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F6C89DD-89BF-90A7-CA07-6968A1478AA5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1B58E45-9D5D-8349-2A20-544DE46BEBC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18842485"/>
      </p:ext>
    </p:extLst>
  </p:cSld>
  <p:clrMapOvr>
    <a:masterClrMapping/>
  </p:clrMapOvr>
</p:sldLayout>
</file>

<file path=ppt/slideMasters/_rels/slideMaster1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10" Target="../slideLayouts/slideLayout10.xml" Type="http://schemas.openxmlformats.org/officeDocument/2006/relationships/slideLayout"/>
<Relationship Id="rId11" Target="../slideLayouts/slideLayout11.xml" Type="http://schemas.openxmlformats.org/officeDocument/2006/relationships/slideLayout"/>
<Relationship Id="rId12" Target="../theme/theme1.xml" Type="http://schemas.openxmlformats.org/officeDocument/2006/relationships/theme"/>
<Relationship Id="rId2" Target="../slideLayouts/slideLayout2.xml" Type="http://schemas.openxmlformats.org/officeDocument/2006/relationships/slideLayout"/>
<Relationship Id="rId3" Target="../slideLayouts/slideLayout3.xml" Type="http://schemas.openxmlformats.org/officeDocument/2006/relationships/slideLayout"/>
<Relationship Id="rId4" Target="../slideLayouts/slideLayout4.xml" Type="http://schemas.openxmlformats.org/officeDocument/2006/relationships/slideLayout"/>
<Relationship Id="rId5" Target="../slideLayouts/slideLayout5.xml" Type="http://schemas.openxmlformats.org/officeDocument/2006/relationships/slideLayout"/>
<Relationship Id="rId6" Target="../slideLayouts/slideLayout6.xml" Type="http://schemas.openxmlformats.org/officeDocument/2006/relationships/slideLayout"/>
<Relationship Id="rId7" Target="../slideLayouts/slideLayout7.xml" Type="http://schemas.openxmlformats.org/officeDocument/2006/relationships/slideLayout"/>
<Relationship Id="rId8" Target="../slideLayouts/slideLayout8.xml" Type="http://schemas.openxmlformats.org/officeDocument/2006/relationships/slideLayout"/>
<Relationship Id="rId9" Target="../slideLayouts/slideLayout9.xml" Type="http://schemas.openxmlformats.org/officeDocument/2006/relationships/slideLayout"/>
</Relationships>
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2428528D-70F5-D2DC-2014-7837A9455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DA2156B-8A2C-523E-F126-D695BE5C08D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27B36DB-956D-A75A-AC5D-A972629DD715}"/>
              </a:ext>
            </a:extLst>
          </p:cNvPr>
          <p:cNvSpPr>
            <a:spLocks noGrp="1"/>
          </p:cNvSpPr>
          <p:nvPr>
            <p:ph idx="2" sz="half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DFB59F5-3F83-E27A-853C-515ECCF28795}"/>
              </a:ext>
            </a:extLst>
          </p:cNvPr>
          <p:cNvSpPr>
            <a:spLocks noGrp="1"/>
          </p:cNvSpPr>
          <p:nvPr>
            <p:ph idx="3" sz="quarter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DA5C838-5293-FB00-B790-D00698A63305}"/>
              </a:ext>
            </a:extLst>
          </p:cNvPr>
          <p:cNvSpPr>
            <a:spLocks noGrp="1"/>
          </p:cNvSpPr>
          <p:nvPr>
            <p:ph idx="4" sz="quarter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77382880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kern="1200" kumimoji="1"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kumimoji="1" sz="2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4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0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algn="l" defTabSz="914400" eaLnBrk="1" hangingPunct="1" latinLnBrk="0" marL="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
<Relationships xmlns="http://schemas.openxmlformats.org/package/2006/relationships">
<Relationship Id="rId1" Target="../slideLayouts/slideLayout2.xml" Type="http://schemas.openxmlformats.org/officeDocument/2006/relationships/slideLayout"/>
</Relationships>
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888868C0-0404-BD18-5D75-D2CC32032A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altLang="en-US" dirty="0" lang="ja-JP" sz="4000"/>
              <a:t>業務改善プロジェクトの進行状況について</a:t>
            </a: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1D581837-3AB0-5033-C285-D8729D3788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numCol="1">
            <a:normAutofit fontScale="92500" lnSpcReduction="20000"/>
          </a:bodyPr>
          <a:lstStyle/>
          <a:p>
            <a:pPr>
              <a:buFont charset="0" panose="020B0604020202020204" pitchFamily="34" typeface="Arial"/>
              <a:buChar char="•"/>
            </a:pPr>
            <a:r>
              <a:rPr altLang="en-US" dirty="0" lang="ja-JP"/>
              <a:t>本プロジェクトでは、各部門における業務手順の見直しと、情報共有体制の強化を目的として、</a:t>
            </a:r>
            <a:r>
              <a:rPr altLang="ja-JP" dirty="0" lang="en-US"/>
              <a:t>2</a:t>
            </a:r>
            <a:r>
              <a:rPr altLang="en-US" dirty="0" lang="ja-JP"/>
              <a:t>月より段階的な改善活動を進めている。現時点では、主要</a:t>
            </a:r>
            <a:r>
              <a:rPr altLang="ja-JP" dirty="0" lang="en-US"/>
              <a:t>5</a:t>
            </a:r>
            <a:r>
              <a:rPr altLang="en-US" dirty="0" lang="ja-JP"/>
              <a:t>部門に対してヒアリングを実施し、業務フローの可視化と課題抽出を完了した段階である。</a:t>
            </a:r>
          </a:p>
          <a:p>
            <a:pPr>
              <a:buFont charset="0" panose="020B0604020202020204" pitchFamily="34" typeface="Arial"/>
              <a:buChar char="•"/>
            </a:pPr>
            <a:r>
              <a:rPr altLang="en-US" dirty="0" lang="ja-JP"/>
              <a:t>特に、資料管理に関するルールの不統一や、担当者間での認識のずれが複数の部門で確認されており、これらは業務効率の低下につながる要因として重要視されている。また、既存の手順書が更新されないまま運用されているケースも散見され、情報の正確性を担保する仕組みづくりが急務となっている。</a:t>
            </a:r>
          </a:p>
          <a:p>
            <a:pPr>
              <a:buFont charset="0" panose="020B0604020202020204" pitchFamily="34" typeface="Arial"/>
              <a:buChar char="•"/>
            </a:pPr>
            <a:r>
              <a:rPr altLang="en-US" dirty="0" lang="ja-JP"/>
              <a:t>今後は、抽出された課題をもとに改善案を整理し、</a:t>
            </a:r>
            <a:r>
              <a:rPr altLang="ja-JP" dirty="0" lang="en-US"/>
              <a:t>3</a:t>
            </a:r>
            <a:r>
              <a:rPr altLang="en-US" dirty="0" lang="ja-JP"/>
              <a:t>月末までに各部門へフィードバックを行う予定である。併せて、文書管理ルールの統一化や、更新履歴の明確化など、組織全体で取り組むべき基盤整備についても検討を進めていく。</a:t>
            </a:r>
          </a:p>
        </p:txBody>
      </p:sp>
    </p:spTree>
    <p:extLst>
      <p:ext uri="{BB962C8B-B14F-4D97-AF65-F5344CB8AC3E}">
        <p14:creationId xmlns:p14="http://schemas.microsoft.com/office/powerpoint/2010/main" val="26251376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14477</TotalTime>
  <Words>202</Words>
  <Application>Microsoft Office PowerPoint</Application>
  <PresentationFormat/>
  <Paragraphs>4</Paragraphs>
  <Slides>1</Slides>
  <Notes>0</Notes>
  <HiddenSlides>0</HiddenSlides>
  <MMClips>0</MMClips>
  <ScaleCrop>false</ScaleCrop>
  <HeadingPairs>
    <vt:vector baseType="variant" size="6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baseType="lpstr" size="5">
      <vt:lpstr>游ゴシック</vt:lpstr>
      <vt:lpstr>游ゴシック Light</vt:lpstr>
      <vt:lpstr>Arial</vt:lpstr>
      <vt:lpstr>Office テーマ</vt:lpstr>
      <vt:lpstr>業務改善プロジェクトの進行状況について</vt:lpstr>
    </vt:vector>
  </TitlesOfParts>
  <Company/>
  <LinksUpToDate>false</LinksUpToDate>
  <SharedDoc>false</SharedDoc>
  <HyperlinksChanged>false</HyperlinksChanged>
  <AppVersion>16.0000</AppVersion>
  <HyperlinkBase/>
  <Manager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