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ms-powerpoint.revisioninfo+xml" PartName="/ppt/revisionInfo.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p:sldMasterIdLst>
    <p:sldMasterId id="2147483723" r:id="rId1"/>
  </p:sldMasterIdLst>
  <p:notesMasterIdLst>
    <p:notesMasterId r:id="rId5"/>
  </p:notesMasterIdLst>
  <p:sldIdLst>
    <p:sldId id="257" r:id="rId2"/>
    <p:sldId id="258" r:id="rId3"/>
    <p:sldId id="259" r:id="rId4"/>
  </p:sldIdLst>
  <p:sldSz cx="12192000" cy="6858000"/>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69DA82-3B1C-4ACB-8A8D-614CF1BF1B6E}" v="1" dt="2026-03-18T07:10:36.3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32" autoAdjust="0"/>
    <p:restoredTop sz="94660"/>
  </p:normalViewPr>
  <p:slideViewPr>
    <p:cSldViewPr snapToGrid="0">
      <p:cViewPr varScale="1">
        <p:scale>
          <a:sx n="60" d="100"/>
          <a:sy n="60" d="100"/>
        </p:scale>
        <p:origin x="180" y="282"/>
      </p:cViewPr>
      <p:guideLst/>
    </p:cSldViewPr>
  </p:slideViewPr>
  <p:notesTextViewPr>
    <p:cViewPr>
      <p:scale>
        <a:sx n="1" d="1"/>
        <a:sy n="1" d="1"/>
      </p:scale>
      <p:origin x="0" y="0"/>
    </p:cViewPr>
  </p:notesText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10" Target="revisionInfo.xml" Type="http://schemas.microsoft.com/office/2015/10/relationships/revisionInfo"/>
<Relationship Id="rId2" Target="slides/slide1.xml" Type="http://schemas.openxmlformats.org/officeDocument/2006/relationships/slide"/>
<Relationship Id="rId3" Target="slides/slide2.xml" Type="http://schemas.openxmlformats.org/officeDocument/2006/relationships/slide"/>
<Relationship Id="rId4" Target="slides/slide3.xml" Type="http://schemas.openxmlformats.org/officeDocument/2006/relationships/slide"/>
<Relationship Id="rId5" Target="notesMasters/notesMaster1.xml" Type="http://schemas.openxmlformats.org/officeDocument/2006/relationships/notesMaster"/>
<Relationship Id="rId6" Target="presProps.xml" Type="http://schemas.openxmlformats.org/officeDocument/2006/relationships/presProps"/>
<Relationship Id="rId7" Target="viewProps.xml" Type="http://schemas.openxmlformats.org/officeDocument/2006/relationships/viewProps"/>
<Relationship Id="rId8" Target="theme/theme1.xml" Type="http://schemas.openxmlformats.org/officeDocument/2006/relationships/theme"/>
<Relationship Id="rId9" Target="tableStyles.xml" Type="http://schemas.openxmlformats.org/officeDocument/2006/relationships/tableStyles"/>
</Relationships>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C4B94520-68C6-4735-8130-7829EB251FDE}" type="datetimeFigureOut">
              <a:rPr altLang="en-US" kumimoji="1" lang="ja-JP" smtClean="0"/>
              <a:t>2026/3/18</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59B52E1C-9A68-4B30-BA64-DD6611B07595}" type="slidenum">
              <a:rPr altLang="en-US" kumimoji="1" lang="ja-JP" smtClean="0"/>
              <a:t>‹#›</a:t>
            </a:fld>
            <a:endParaRPr altLang="en-US" kumimoji="1" lang="ja-JP"/>
          </a:p>
        </p:txBody>
      </p:sp>
    </p:spTree>
    <p:extLst>
      <p:ext uri="{BB962C8B-B14F-4D97-AF65-F5344CB8AC3E}">
        <p14:creationId xmlns:p14="http://schemas.microsoft.com/office/powerpoint/2010/main" val="4097310071"/>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2.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3.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7.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showMasterSp="0" type="title">
  <p:cSld name="タイトル スライド">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altLang="en-US" lang="ja-JP"/>
              <a:t>マスター タイトルの書式設定</a:t>
            </a:r>
            <a:endParaRPr dirty="0" lang="en-US"/>
          </a:p>
        </p:txBody>
      </p:sp>
      <p:sp>
        <p:nvSpPr>
          <p:cNvPr id="3" name="Subtitle 2"/>
          <p:cNvSpPr>
            <a:spLocks noGrp="1"/>
          </p:cNvSpPr>
          <p:nvPr>
            <p:ph idx="1" type="subTitle"/>
          </p:nvPr>
        </p:nvSpPr>
        <p:spPr bwMode="gray">
          <a:xfrm>
            <a:off x="1154955" y="4777380"/>
            <a:ext cx="8825658" cy="861420"/>
          </a:xfrm>
        </p:spPr>
        <p:txBody>
          <a:bodyPr anchor="t"/>
          <a:lstStyle>
            <a:lvl1pPr algn="l" indent="0" marL="0">
              <a:buNone/>
              <a:defRPr cap="all">
                <a:solidFill>
                  <a:schemeClr val="accent1">
                    <a:lumMod val="60000"/>
                    <a:lumOff val="40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ja-JP"/>
              <a:t>マスター サブタイトルの書式設定</a:t>
            </a:r>
            <a:endParaRPr dirty="0" lang="en-US"/>
          </a:p>
        </p:txBody>
      </p:sp>
      <p:sp>
        <p:nvSpPr>
          <p:cNvPr id="4" name="Date Placeholder 3"/>
          <p:cNvSpPr>
            <a:spLocks noGrp="1"/>
          </p:cNvSpPr>
          <p:nvPr>
            <p:ph idx="10" sz="half" type="dt"/>
          </p:nvPr>
        </p:nvSpPr>
        <p:spPr bwMode="gray">
          <a:xfrm rot="5400000">
            <a:off x="10158984" y="1792224"/>
            <a:ext cx="990599" cy="304799"/>
          </a:xfrm>
        </p:spPr>
        <p:txBody>
          <a:bodyPr anchor="t"/>
          <a:lstStyle>
            <a:lvl1pPr algn="l">
              <a:defRPr b="0" i="0">
                <a:solidFill>
                  <a:schemeClr val="bg1">
                    <a:alpha val="60000"/>
                  </a:schemeClr>
                </a:solidFill>
              </a:defRPr>
            </a:lvl1pPr>
          </a:lstStyle>
          <a:p>
            <a:fld id="{BACE266B-13C8-43F3-B0D3-9195B845B3B5}" type="datetime1">
              <a:rPr altLang="ja-JP" lang="en-US" smtClean="0"/>
              <a:t>3/18/2026</a:t>
            </a:fld>
            <a:endParaRPr lang="en-US"/>
          </a:p>
        </p:txBody>
      </p:sp>
      <p:sp>
        <p:nvSpPr>
          <p:cNvPr id="5" name="Footer Placeholder 4"/>
          <p:cNvSpPr>
            <a:spLocks noGrp="1"/>
          </p:cNvSpPr>
          <p:nvPr>
            <p:ph idx="11" sz="quarter" type="ftr"/>
          </p:nvPr>
        </p:nvSpPr>
        <p:spPr bwMode="gray">
          <a:xfrm rot="5400000">
            <a:off x="8951976" y="3227832"/>
            <a:ext cx="3859795" cy="304801"/>
          </a:xfrm>
        </p:spPr>
        <p:txBody>
          <a:bodyPr/>
          <a:lstStyle>
            <a:lvl1pPr>
              <a:defRPr b="0" i="0">
                <a:solidFill>
                  <a:schemeClr val="bg1">
                    <a:alpha val="60000"/>
                  </a:schemeClr>
                </a:solidFill>
              </a:defRPr>
            </a:lvl1pPr>
          </a:lstStyle>
          <a:p>
            <a:endParaRPr dirty="0"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idx="12" sz="quarter" type="sldNum"/>
          </p:nvPr>
        </p:nvSpPr>
        <p:spPr>
          <a:xfrm>
            <a:off x="10352540" y="295729"/>
            <a:ext cx="838199" cy="767687"/>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63508026"/>
      </p:ext>
    </p:extLst>
  </p:cSld>
  <p:clrMapOvr>
    <a:masterClrMapping/>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p:cSld name="パノラマ写真 (キャプション付き)">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b="b" l="0" r="r" t="0"/>
              <a:pathLst>
                <a:path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b="0" sz="24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1154954" y="685800"/>
            <a:ext cx="8825659" cy="342900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4" name="Text Placeholder 3"/>
          <p:cNvSpPr>
            <a:spLocks noGrp="1"/>
          </p:cNvSpPr>
          <p:nvPr>
            <p:ph idx="2" sz="half" type="body"/>
          </p:nvPr>
        </p:nvSpPr>
        <p:spPr>
          <a:xfrm>
            <a:off x="1154954" y="5536665"/>
            <a:ext cx="8825658" cy="493712"/>
          </a:xfrm>
        </p:spPr>
        <p:txBody>
          <a:bodyPr>
            <a:normAutofit/>
          </a:bodyPr>
          <a:lstStyle>
            <a:lvl1pPr indent="0" marL="0">
              <a:buNone/>
              <a:defRPr sz="12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5D63C004-CC94-4147-93F6-27FC2B046CF2}" type="datetime1">
              <a:rPr altLang="ja-JP" lang="en-US" smtClean="0"/>
              <a:t>3/18/2026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65894309"/>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showMasterSp="0">
  <p:cSld name="タイトルとキャプション">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5" name="Freeform 5"/>
            <p:cNvSpPr/>
            <p:nvPr/>
          </p:nvSpPr>
          <p:spPr bwMode="gray">
            <a:xfrm rot="21010068">
              <a:off x="8490951" y="2714874"/>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17" name="Freeform 5"/>
            <p:cNvSpPr/>
            <p:nvPr/>
          </p:nvSpPr>
          <p:spPr bwMode="gray">
            <a:xfrm>
              <a:off x="455612" y="2801319"/>
              <a:ext cx="11277600" cy="3602637"/>
            </a:xfrm>
            <a:custGeom>
              <a:avLst/>
              <a:gdLst/>
              <a:ahLst/>
              <a:cxnLst/>
              <a:rect b="b" l="l" r="r" t="t"/>
              <a:pathLst>
                <a:path h="7946" w="10000">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ltLang="en-US" lang="ja-JP"/>
            </a:p>
          </p:txBody>
        </p:sp>
        <p:sp>
          <p:nvSpPr>
            <p:cNvPr id="12"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1"/>
          <p:cNvSpPr>
            <a:spLocks noGrp="1"/>
          </p:cNvSpPr>
          <p:nvPr>
            <p:ph type="title"/>
          </p:nvPr>
        </p:nvSpPr>
        <p:spPr>
          <a:xfrm>
            <a:off x="1148798" y="1063417"/>
            <a:ext cx="8831816" cy="1372986"/>
          </a:xfrm>
        </p:spPr>
        <p:txBody>
          <a:bodyPr/>
          <a:lstStyle>
            <a:lvl1pPr>
              <a:defRPr sz="4000"/>
            </a:lvl1pPr>
          </a:lstStyle>
          <a:p>
            <a:r>
              <a:rPr altLang="en-US" lang="ja-JP"/>
              <a:t>マスター タイトルの書式設定</a:t>
            </a:r>
            <a:endParaRPr dirty="0" lang="en-US"/>
          </a:p>
        </p:txBody>
      </p:sp>
      <p:sp>
        <p:nvSpPr>
          <p:cNvPr id="8" name="Text Placeholder 3"/>
          <p:cNvSpPr>
            <a:spLocks noGrp="1"/>
          </p:cNvSpPr>
          <p:nvPr>
            <p:ph idx="2" sz="half" type="body"/>
          </p:nvPr>
        </p:nvSpPr>
        <p:spPr>
          <a:xfrm>
            <a:off x="1154954" y="3543300"/>
            <a:ext cx="8825659" cy="2476500"/>
          </a:xfrm>
        </p:spPr>
        <p:txBody>
          <a:bodyPr anchor="ctr">
            <a:normAutofit/>
          </a:bodyPr>
          <a:lstStyle>
            <a:lvl1pPr indent="0" marL="0">
              <a:buNone/>
              <a:defRPr sz="18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07985BD2-FF4A-4444-82F4-6CF08301BF8F}"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01350201"/>
      </p:ext>
    </p:extLst>
  </p:cSld>
  <p:clrMapOvr>
    <a:masterClrMapping/>
  </p:clrMapOvr>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showMasterSp="0">
  <p:cSld name="引用 (キャプション付き)">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rtlCol="0" wrap="square">
            <a:spAutoFit/>
          </a:bodyPr>
          <a:lstStyle/>
          <a:p>
            <a:pPr algn="r"/>
            <a:r>
              <a:rPr b="0" dirty="0" i="0" lang="en-US" sz="960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rtlCol="0" wrap="square">
            <a:spAutoFit/>
          </a:bodyPr>
          <a:lstStyle/>
          <a:p>
            <a:pPr algn="r"/>
            <a:r>
              <a:rPr b="0" dirty="0" i="0" lang="en-US" sz="960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altLang="en-US" lang="ja-JP"/>
              <a:t>マスター タイトルの書式設定</a:t>
            </a:r>
            <a:endParaRPr dirty="0" lang="en-US"/>
          </a:p>
        </p:txBody>
      </p:sp>
      <p:sp>
        <p:nvSpPr>
          <p:cNvPr id="14" name="Text Placeholder 3"/>
          <p:cNvSpPr>
            <a:spLocks noGrp="1"/>
          </p:cNvSpPr>
          <p:nvPr>
            <p:ph idx="13" sz="half" type="body"/>
          </p:nvPr>
        </p:nvSpPr>
        <p:spPr bwMode="gray">
          <a:xfrm>
            <a:off x="1945945" y="3678766"/>
            <a:ext cx="7731219" cy="342174"/>
          </a:xfrm>
        </p:spPr>
        <p:txBody>
          <a:bodyPr anchor="t">
            <a:normAutofit/>
          </a:bodyPr>
          <a:lstStyle>
            <a:lvl1pPr indent="0" marL="0">
              <a:buNone/>
              <a:defRPr b="0" cap="small" dirty="0" i="0" kern="1200" lang="en-US" sz="1400">
                <a:solidFill>
                  <a:schemeClr val="accent1">
                    <a:lumMod val="60000"/>
                    <a:lumOff val="40000"/>
                  </a:schemeClr>
                </a:solidFill>
                <a:latin typeface="+mn-lt"/>
                <a:ea typeface="+mn-ea"/>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0" name="Text Placeholder 3"/>
          <p:cNvSpPr>
            <a:spLocks noGrp="1"/>
          </p:cNvSpPr>
          <p:nvPr>
            <p:ph idx="2" sz="half" type="body"/>
          </p:nvPr>
        </p:nvSpPr>
        <p:spPr>
          <a:xfrm>
            <a:off x="1154954" y="5029199"/>
            <a:ext cx="9244897" cy="997857"/>
          </a:xfrm>
        </p:spPr>
        <p:txBody>
          <a:bodyPr anchor="ctr">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AB15FEA9-42EE-4FE5-973B-506071211CB8}"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31815782"/>
      </p:ext>
    </p:extLst>
  </p:cSld>
  <p:clrMapOvr>
    <a:masterClrMapping/>
  </p:clrMapOvr>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showMasterSp="0">
  <p:cSld name="名札">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3" name="Freeform 5"/>
            <p:cNvSpPr/>
            <p:nvPr/>
          </p:nvSpPr>
          <p:spPr bwMode="gray">
            <a:xfrm rot="21010068">
              <a:off x="8490951" y="4193583"/>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8" name="Freeform 5"/>
            <p:cNvSpPr/>
            <p:nvPr/>
          </p:nvSpPr>
          <p:spPr bwMode="gray">
            <a:xfrm>
              <a:off x="455612" y="4241801"/>
              <a:ext cx="11277600" cy="2337161"/>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ltLang="en-US" lang="ja-JP"/>
            </a:p>
          </p:txBody>
        </p:sp>
        <p:sp>
          <p:nvSpPr>
            <p:cNvPr id="12"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1"/>
          <p:cNvSpPr>
            <a:spLocks noGrp="1"/>
          </p:cNvSpPr>
          <p:nvPr>
            <p:ph type="title"/>
          </p:nvPr>
        </p:nvSpPr>
        <p:spPr>
          <a:xfrm>
            <a:off x="1154954" y="2370667"/>
            <a:ext cx="8825660" cy="1822514"/>
          </a:xfrm>
        </p:spPr>
        <p:txBody>
          <a:bodyPr anchor="b"/>
          <a:lstStyle>
            <a:lvl1pPr algn="l">
              <a:defRPr b="0" cap="none" sz="40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5024967"/>
            <a:ext cx="8825659" cy="860400"/>
          </a:xfrm>
        </p:spPr>
        <p:txBody>
          <a:bodyPr anchor="t"/>
          <a:lstStyle>
            <a:lvl1pPr algn="l" indent="0" marL="0">
              <a:buNone/>
              <a:defRPr cap="none" sz="2000">
                <a:solidFill>
                  <a:schemeClr val="accent1">
                    <a:lumMod val="60000"/>
                    <a:lumOff val="4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2AA8DD0E-8352-4DB5-AD67-CF3E61F65770}"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05434469"/>
      </p:ext>
    </p:extLst>
  </p:cSld>
  <p:clrMapOvr>
    <a:masterClrMapping/>
  </p:clrMapOvr>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2"/>
            <a:ext cx="3141878"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6" name="Text Placeholder 3"/>
          <p:cNvSpPr>
            <a:spLocks noGrp="1"/>
          </p:cNvSpPr>
          <p:nvPr>
            <p:ph idx="15" sz="half" type="body"/>
          </p:nvPr>
        </p:nvSpPr>
        <p:spPr>
          <a:xfrm>
            <a:off x="1154953" y="3179764"/>
            <a:ext cx="3141879"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Text Placeholder 4"/>
          <p:cNvSpPr>
            <a:spLocks noGrp="1"/>
          </p:cNvSpPr>
          <p:nvPr>
            <p:ph idx="3" sz="quarter" type="body"/>
          </p:nvPr>
        </p:nvSpPr>
        <p:spPr>
          <a:xfrm>
            <a:off x="4512721" y="2603500"/>
            <a:ext cx="3147009"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9" name="Text Placeholder 3"/>
          <p:cNvSpPr>
            <a:spLocks noGrp="1"/>
          </p:cNvSpPr>
          <p:nvPr>
            <p:ph idx="16" sz="half" type="body"/>
          </p:nvPr>
        </p:nvSpPr>
        <p:spPr>
          <a:xfrm>
            <a:off x="4512721" y="3179763"/>
            <a:ext cx="3147009"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4" name="Text Placeholder 4"/>
          <p:cNvSpPr>
            <a:spLocks noGrp="1"/>
          </p:cNvSpPr>
          <p:nvPr>
            <p:ph idx="13" sz="quarter" type="body"/>
          </p:nvPr>
        </p:nvSpPr>
        <p:spPr>
          <a:xfrm>
            <a:off x="7888135" y="2603501"/>
            <a:ext cx="3145730"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20" name="Text Placeholder 3"/>
          <p:cNvSpPr>
            <a:spLocks noGrp="1"/>
          </p:cNvSpPr>
          <p:nvPr>
            <p:ph idx="17" sz="half" type="body"/>
          </p:nvPr>
        </p:nvSpPr>
        <p:spPr>
          <a:xfrm>
            <a:off x="7888329" y="3179762"/>
            <a:ext cx="3145536"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cxnSp>
        <p:nvCxnSpPr>
          <p:cNvPr id="17" name="Straight Connector 16"/>
          <p:cNvCxnSpPr/>
          <p:nvPr/>
        </p:nvCxnSpPr>
        <p:spPr>
          <a:xfrm>
            <a:off x="440397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idx="10" sz="half" type="dt"/>
          </p:nvPr>
        </p:nvSpPr>
        <p:spPr/>
        <p:txBody>
          <a:bodyPr/>
          <a:lstStyle/>
          <a:p>
            <a:fld id="{08BF277E-ABC2-46E7-A309-AE87947DD02E}" type="datetime1">
              <a:rPr altLang="ja-JP" lang="en-US" smtClean="0"/>
              <a:t>3/18/2026</a:t>
            </a:fld>
            <a:endParaRPr lang="en-US"/>
          </a:p>
        </p:txBody>
      </p:sp>
      <p:sp>
        <p:nvSpPr>
          <p:cNvPr id="8" name="Footer Placeholder 7"/>
          <p:cNvSpPr>
            <a:spLocks noGrp="1"/>
          </p:cNvSpPr>
          <p:nvPr>
            <p:ph idx="11" sz="quarter" type="ftr"/>
          </p:nvPr>
        </p:nvSpPr>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39479373"/>
      </p:ext>
    </p:extLst>
  </p:cSld>
  <p:clrMapOvr>
    <a:masterClrMapping/>
  </p:clrMapOvr>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4532844"/>
            <a:ext cx="3050438"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9" name="Picture Placeholder 2"/>
          <p:cNvSpPr>
            <a:spLocks noChangeAspect="1" noGrp="1"/>
          </p:cNvSpPr>
          <p:nvPr>
            <p:ph idx="15" type="pic"/>
          </p:nvPr>
        </p:nvSpPr>
        <p:spPr>
          <a:xfrm>
            <a:off x="1334553" y="2603500"/>
            <a:ext cx="2691242"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2" name="Text Placeholder 3"/>
          <p:cNvSpPr>
            <a:spLocks noGrp="1"/>
          </p:cNvSpPr>
          <p:nvPr>
            <p:ph idx="18" sz="half" type="body"/>
          </p:nvPr>
        </p:nvSpPr>
        <p:spPr>
          <a:xfrm>
            <a:off x="1154954" y="5109106"/>
            <a:ext cx="3050438"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Text Placeholder 4"/>
          <p:cNvSpPr>
            <a:spLocks noGrp="1"/>
          </p:cNvSpPr>
          <p:nvPr>
            <p:ph idx="3" sz="quarter" type="body"/>
          </p:nvPr>
        </p:nvSpPr>
        <p:spPr>
          <a:xfrm>
            <a:off x="4568865" y="4532844"/>
            <a:ext cx="3050438" cy="576263"/>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1" name="Picture Placeholder 2"/>
          <p:cNvSpPr>
            <a:spLocks noChangeAspect="1" noGrp="1"/>
          </p:cNvSpPr>
          <p:nvPr>
            <p:ph idx="21" type="pic"/>
          </p:nvPr>
        </p:nvSpPr>
        <p:spPr>
          <a:xfrm>
            <a:off x="4748462" y="2603500"/>
            <a:ext cx="2691243"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3" name="Text Placeholder 3"/>
          <p:cNvSpPr>
            <a:spLocks noGrp="1"/>
          </p:cNvSpPr>
          <p:nvPr>
            <p:ph idx="19" sz="half" type="body"/>
          </p:nvPr>
        </p:nvSpPr>
        <p:spPr>
          <a:xfrm>
            <a:off x="4570172" y="5109105"/>
            <a:ext cx="3050438"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4" name="Text Placeholder 4"/>
          <p:cNvSpPr>
            <a:spLocks noGrp="1"/>
          </p:cNvSpPr>
          <p:nvPr>
            <p:ph idx="13" sz="quarter" type="body"/>
          </p:nvPr>
        </p:nvSpPr>
        <p:spPr>
          <a:xfrm>
            <a:off x="7982775" y="4532845"/>
            <a:ext cx="3051095"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2" name="Picture Placeholder 2"/>
          <p:cNvSpPr>
            <a:spLocks noChangeAspect="1" noGrp="1"/>
          </p:cNvSpPr>
          <p:nvPr>
            <p:ph idx="22" type="pic"/>
          </p:nvPr>
        </p:nvSpPr>
        <p:spPr>
          <a:xfrm>
            <a:off x="8163031" y="2603500"/>
            <a:ext cx="2691242"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4" name="Text Placeholder 3"/>
          <p:cNvSpPr>
            <a:spLocks noGrp="1"/>
          </p:cNvSpPr>
          <p:nvPr>
            <p:ph idx="20" sz="half" type="body"/>
          </p:nvPr>
        </p:nvSpPr>
        <p:spPr>
          <a:xfrm>
            <a:off x="7982775" y="5109104"/>
            <a:ext cx="3051096"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cxnSp>
        <p:nvCxnSpPr>
          <p:cNvPr id="43" name="Straight Connector 42"/>
          <p:cNvCxnSpPr/>
          <p:nvPr/>
        </p:nvCxnSpPr>
        <p:spPr>
          <a:xfrm>
            <a:off x="440583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idx="10" sz="half" type="dt"/>
          </p:nvPr>
        </p:nvSpPr>
        <p:spPr/>
        <p:txBody>
          <a:bodyPr/>
          <a:lstStyle/>
          <a:p>
            <a:fld id="{B4508798-AED9-435D-98C6-9BA34CBF065E}" type="datetime1">
              <a:rPr altLang="ja-JP" lang="en-US" smtClean="0"/>
              <a:t>3/18/2026</a:t>
            </a:fld>
            <a:endParaRPr lang="en-US"/>
          </a:p>
        </p:txBody>
      </p:sp>
      <p:sp>
        <p:nvSpPr>
          <p:cNvPr id="8" name="Footer Placeholder 7"/>
          <p:cNvSpPr>
            <a:spLocks noGrp="1"/>
          </p:cNvSpPr>
          <p:nvPr>
            <p:ph idx="11" sz="quarter" type="ftr"/>
          </p:nvPr>
        </p:nvSpPr>
        <p:spPr>
          <a:xfrm>
            <a:off x="561111" y="6391838"/>
            <a:ext cx="3644282" cy="304801"/>
          </a:xfrm>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75543359"/>
      </p:ext>
    </p:extLst>
  </p:cSld>
  <p:clrMapOvr>
    <a:masterClrMapping/>
  </p:clrMapOvr>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154954" y="2603500"/>
            <a:ext cx="8825659" cy="3416300"/>
          </a:xfrm>
        </p:spPr>
        <p:txBody>
          <a:bodyPr anchor="t" anchorCtr="0"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a:xfrm>
            <a:off x="10695439" y="6391838"/>
            <a:ext cx="990599" cy="304799"/>
          </a:xfrm>
        </p:spPr>
        <p:txBody>
          <a:bodyPr/>
          <a:lstStyle/>
          <a:p>
            <a:fld id="{01BB4CF0-CD14-4442-B921-9BEA3B174126}"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21359122"/>
      </p:ext>
    </p:extLst>
  </p:cSld>
  <p:clrMapOvr>
    <a:masterClrMapping/>
  </p:clrMapOvr>
</p:sldLayout>
</file>

<file path=ppt/slideLayouts/slideLayout17.xml><?xml version="1.0" encoding="utf-8"?>
<p:sldLayout xmlns:a="http://schemas.openxmlformats.org/drawingml/2006/main" xmlns:p="http://schemas.openxmlformats.org/presentationml/2006/main" xmlns:r="http://schemas.openxmlformats.org/officeDocument/2006/relationships" preserve="1" showMasterSp="0" type="vertTitleAndTx">
  <p:cSld name="縦書きタイトルと 縦書きテキスト">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orient="vert" type="title"/>
          </p:nvPr>
        </p:nvSpPr>
        <p:spPr>
          <a:xfrm>
            <a:off x="8585235" y="1278467"/>
            <a:ext cx="1409965" cy="4748590"/>
          </a:xfrm>
        </p:spPr>
        <p:txBody>
          <a:bodyPr anchor="b" anchorCtr="0" vert="eaVert"/>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154954" y="1278467"/>
            <a:ext cx="6256025" cy="4748590"/>
          </a:xfrm>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a:xfrm>
            <a:off x="10653104" y="6391838"/>
            <a:ext cx="992135" cy="304799"/>
          </a:xfrm>
        </p:spPr>
        <p:txBody>
          <a:bodyPr/>
          <a:lstStyle/>
          <a:p>
            <a:fld id="{E743E0E9-F7A4-450C-B04F-BE4482969ABA}"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187314315"/>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p:nvPr>
        </p:nvSpPr>
        <p:spPr>
          <a:xfrm>
            <a:off x="1154954" y="2603500"/>
            <a:ext cx="8825659" cy="3416300"/>
          </a:xfrm>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4D606C18-D75C-4370-BB20-94A728DCA134}"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08504848"/>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showMasterSp="0" type="secHead">
  <p:cSld name="セクション見出し">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b="0" cap="none" sz="40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895559" y="2677644"/>
            <a:ext cx="3757545" cy="2283824"/>
          </a:xfrm>
        </p:spPr>
        <p:txBody>
          <a:bodyPr anchor="ctr"/>
          <a:lstStyle>
            <a:lvl1pPr algn="l" indent="0" marL="0">
              <a:buNone/>
              <a:defRPr cap="all" sz="2000">
                <a:solidFill>
                  <a:schemeClr val="accent1">
                    <a:lumMod val="60000"/>
                    <a:lumOff val="4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4E7F46FC-2522-4EAE-8C8E-0F54F23F2F72}" type="datetime1">
              <a:rPr altLang="ja-JP" lang="en-US" smtClean="0"/>
              <a:t>3/18/2026</a:t>
            </a:fld>
            <a:endParaRPr lang="en-US"/>
          </a:p>
        </p:txBody>
      </p:sp>
      <p:sp>
        <p:nvSpPr>
          <p:cNvPr id="5" name="Footer Placeholder 4"/>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45075187"/>
      </p:ext>
    </p:extLst>
  </p:cSld>
  <p:clrMapOvr>
    <a:masterClrMapping/>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sz="half"/>
          </p:nvPr>
        </p:nvSpPr>
        <p:spPr>
          <a:xfrm>
            <a:off x="1154954" y="2603500"/>
            <a:ext cx="4825158" cy="3416301"/>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Content Placeholder 3"/>
          <p:cNvSpPr>
            <a:spLocks noGrp="1"/>
          </p:cNvSpPr>
          <p:nvPr>
            <p:ph idx="2" sz="half"/>
          </p:nvPr>
        </p:nvSpPr>
        <p:spPr>
          <a:xfrm>
            <a:off x="6208712" y="2603500"/>
            <a:ext cx="4825159" cy="3416300"/>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Date Placeholder 4"/>
          <p:cNvSpPr>
            <a:spLocks noGrp="1"/>
          </p:cNvSpPr>
          <p:nvPr>
            <p:ph idx="10" sz="half" type="dt"/>
          </p:nvPr>
        </p:nvSpPr>
        <p:spPr/>
        <p:txBody>
          <a:bodyPr/>
          <a:lstStyle/>
          <a:p>
            <a:fld id="{DA17A9DF-AFB3-4E0E-A602-5FA7146A16D7}" type="datetime1">
              <a:rPr altLang="ja-JP" lang="en-US" smtClean="0"/>
              <a:t>3/18/2026</a:t>
            </a:fld>
            <a:endParaRPr lang="en-US"/>
          </a:p>
        </p:txBody>
      </p:sp>
      <p:sp>
        <p:nvSpPr>
          <p:cNvPr id="6" name="Footer Placeholder 5"/>
          <p:cNvSpPr>
            <a:spLocks noGrp="1"/>
          </p:cNvSpPr>
          <p:nvPr>
            <p:ph idx="11" sz="quarter" type="ftr"/>
          </p:nvPr>
        </p:nvSpPr>
        <p:spPr/>
        <p:txBody>
          <a:bodyPr/>
          <a:lstStyle/>
          <a:p>
            <a:endParaRPr dirty="0" lang="en-US"/>
          </a:p>
        </p:txBody>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97581443"/>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0"/>
            <a:ext cx="4825157" cy="576262"/>
          </a:xfrm>
        </p:spPr>
        <p:txBody>
          <a:bodyPr anchor="b">
            <a:noAutofit/>
          </a:bodyPr>
          <a:lstStyle>
            <a:lvl1pPr indent="0" marL="0">
              <a:buNone/>
              <a:defRPr b="0" sz="2400">
                <a:solidFill>
                  <a:schemeClr val="accent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 name="Content Placeholder 3"/>
          <p:cNvSpPr>
            <a:spLocks noGrp="1"/>
          </p:cNvSpPr>
          <p:nvPr>
            <p:ph idx="2" sz="half"/>
          </p:nvPr>
        </p:nvSpPr>
        <p:spPr>
          <a:xfrm>
            <a:off x="1154954" y="3179762"/>
            <a:ext cx="4825158" cy="2840039"/>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Text Placeholder 4"/>
          <p:cNvSpPr>
            <a:spLocks noGrp="1"/>
          </p:cNvSpPr>
          <p:nvPr>
            <p:ph idx="3" sz="quarter" type="body"/>
          </p:nvPr>
        </p:nvSpPr>
        <p:spPr>
          <a:xfrm>
            <a:off x="6208712" y="2603500"/>
            <a:ext cx="4825159" cy="576262"/>
          </a:xfrm>
        </p:spPr>
        <p:txBody>
          <a:bodyPr anchor="b">
            <a:noAutofit/>
          </a:bodyPr>
          <a:lstStyle>
            <a:lvl1pPr indent="0" marL="0">
              <a:buNone/>
              <a:defRPr b="0" sz="2400">
                <a:solidFill>
                  <a:schemeClr val="accent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6" name="Content Placeholder 5"/>
          <p:cNvSpPr>
            <a:spLocks noGrp="1"/>
          </p:cNvSpPr>
          <p:nvPr>
            <p:ph idx="4" sz="quarter"/>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7" name="Date Placeholder 6"/>
          <p:cNvSpPr>
            <a:spLocks noGrp="1"/>
          </p:cNvSpPr>
          <p:nvPr>
            <p:ph idx="10" sz="half" type="dt"/>
          </p:nvPr>
        </p:nvSpPr>
        <p:spPr/>
        <p:txBody>
          <a:bodyPr/>
          <a:lstStyle/>
          <a:p>
            <a:fld id="{9E8FE1ED-BF97-47BC-89FF-8DAD237DA0BB}" type="datetime1">
              <a:rPr altLang="ja-JP" lang="en-US" smtClean="0"/>
              <a:t>3/18/2026</a:t>
            </a:fld>
            <a:endParaRPr lang="en-US"/>
          </a:p>
        </p:txBody>
      </p:sp>
      <p:sp>
        <p:nvSpPr>
          <p:cNvPr id="8" name="Footer Placeholder 7"/>
          <p:cNvSpPr>
            <a:spLocks noGrp="1"/>
          </p:cNvSpPr>
          <p:nvPr>
            <p:ph idx="11" sz="quarter" type="ftr"/>
          </p:nvPr>
        </p:nvSpPr>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315075181"/>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altLang="en-US" lang="ja-JP"/>
              <a:t>マスター タイトルの書式設定</a:t>
            </a:r>
            <a:endParaRPr dirty="0" lang="en-US"/>
          </a:p>
        </p:txBody>
      </p:sp>
      <p:sp>
        <p:nvSpPr>
          <p:cNvPr id="3" name="Date Placeholder 2"/>
          <p:cNvSpPr>
            <a:spLocks noGrp="1"/>
          </p:cNvSpPr>
          <p:nvPr>
            <p:ph idx="10" sz="half" type="dt"/>
          </p:nvPr>
        </p:nvSpPr>
        <p:spPr/>
        <p:txBody>
          <a:bodyPr/>
          <a:lstStyle/>
          <a:p>
            <a:fld id="{D0DD6F67-54E8-463B-BB22-2907F553C65A}" type="datetime1">
              <a:rPr altLang="ja-JP" lang="en-US" smtClean="0"/>
              <a:t>3/18/2026</a:t>
            </a:fld>
            <a:endParaRPr lang="en-US"/>
          </a:p>
        </p:txBody>
      </p:sp>
      <p:sp>
        <p:nvSpPr>
          <p:cNvPr id="4" name="Footer Placeholder 3"/>
          <p:cNvSpPr>
            <a:spLocks noGrp="1"/>
          </p:cNvSpPr>
          <p:nvPr>
            <p:ph idx="11" sz="quarter" type="ftr"/>
          </p:nvPr>
        </p:nvSpPr>
        <p:spPr/>
        <p:txBody>
          <a:bodyPr/>
          <a:lstStyle/>
          <a:p>
            <a:endParaRPr dirty="0" lang="en-US"/>
          </a:p>
        </p:txBody>
      </p:sp>
      <p:sp>
        <p:nvSpPr>
          <p:cNvPr id="5" name="Slide Number Placeholder 4"/>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8007838"/>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showMasterSp="0" type="blank">
  <p:cSld name="白紙">
    <p:spTree>
      <p:nvGrpSpPr>
        <p:cNvPr id="1" name=""/>
        <p:cNvGrpSpPr/>
        <p:nvPr/>
      </p:nvGrpSpPr>
      <p:grpSpPr>
        <a:xfrm>
          <a:off x="0" y="0"/>
          <a:ext cx="0" cy="0"/>
          <a:chOff x="0" y="0"/>
          <a:chExt cx="0" cy="0"/>
        </a:xfrm>
      </p:grpSpPr>
      <p:sp>
        <p:nvSpPr>
          <p:cNvPr id="2" name="Date Placeholder 1"/>
          <p:cNvSpPr>
            <a:spLocks noGrp="1"/>
          </p:cNvSpPr>
          <p:nvPr>
            <p:ph idx="10" sz="half" type="dt"/>
          </p:nvPr>
        </p:nvSpPr>
        <p:spPr/>
        <p:txBody>
          <a:bodyPr/>
          <a:lstStyle/>
          <a:p>
            <a:fld id="{FAC99B71-6394-47CB-ABE5-B92E90ED2573}" type="datetime1">
              <a:rPr altLang="ja-JP" lang="en-US" smtClean="0"/>
              <a:t>3/18/2026</a:t>
            </a:fld>
            <a:endParaRPr lang="en-US"/>
          </a:p>
        </p:txBody>
      </p:sp>
      <p:sp>
        <p:nvSpPr>
          <p:cNvPr id="3" name="Footer Placeholder 2"/>
          <p:cNvSpPr>
            <a:spLocks noGrp="1"/>
          </p:cNvSpPr>
          <p:nvPr>
            <p:ph idx="11" sz="quarter" type="ftr"/>
          </p:nvPr>
        </p:nvSpPr>
        <p:spPr/>
        <p:txBody>
          <a:bodyPr/>
          <a:lstStyle/>
          <a:p>
            <a:endParaRPr dirty="0"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4" name="Slide Number Placeholder 3"/>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1477114"/>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showMasterSp="0" type="objTx">
  <p:cSld name="タイトル付きのコンテンツ">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b="0" sz="2400"/>
            </a:lvl1pPr>
          </a:lstStyle>
          <a:p>
            <a:r>
              <a:rPr altLang="en-US" lang="ja-JP"/>
              <a:t>マスター タイトルの書式設定</a:t>
            </a:r>
            <a:endParaRPr dirty="0" lang="en-US"/>
          </a:p>
        </p:txBody>
      </p:sp>
      <p:sp>
        <p:nvSpPr>
          <p:cNvPr id="3" name="Content Placeholder 2"/>
          <p:cNvSpPr>
            <a:spLocks noGrp="1"/>
          </p:cNvSpPr>
          <p:nvPr>
            <p:ph idx="1"/>
          </p:nvPr>
        </p:nvSpPr>
        <p:spPr>
          <a:xfrm>
            <a:off x="5781146" y="1447800"/>
            <a:ext cx="5190066" cy="4572000"/>
          </a:xfrm>
        </p:spPr>
        <p:txBody>
          <a:bodyPr anchor="ct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Text Placeholder 3"/>
          <p:cNvSpPr>
            <a:spLocks noGrp="1"/>
          </p:cNvSpPr>
          <p:nvPr>
            <p:ph idx="2" sz="half" type="body"/>
          </p:nvPr>
        </p:nvSpPr>
        <p:spPr bwMode="gray">
          <a:xfrm>
            <a:off x="1154954" y="3129280"/>
            <a:ext cx="2793158" cy="2895599"/>
          </a:xfrm>
        </p:spPr>
        <p:txBody>
          <a:bodyPr/>
          <a:lstStyle>
            <a:lvl1pPr indent="0" marL="0">
              <a:buNone/>
              <a:defRPr sz="14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60A0424D-91A1-469D-9BB2-1202C92E8D3F}" type="datetime1">
              <a:rPr altLang="ja-JP" lang="en-US" smtClean="0"/>
              <a:t>3/18/2026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169749282"/>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showMasterSp="0" type="picTx">
  <p:cSld name="タイトル付きの図">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b="0" sz="36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6547870" y="1143000"/>
            <a:ext cx="3227193" cy="457200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algn="ctr" indent="0" lvl="0" marL="0">
              <a:buNone/>
            </a:pPr>
            <a:r>
              <a:rPr altLang="en-US" lang="ja-JP"/>
              <a:t>アイコンをクリックして図を追加</a:t>
            </a:r>
            <a:endParaRPr dirty="0" lang="en-US"/>
          </a:p>
        </p:txBody>
      </p:sp>
      <p:sp>
        <p:nvSpPr>
          <p:cNvPr id="4" name="Text Placeholder 3"/>
          <p:cNvSpPr>
            <a:spLocks noGrp="1"/>
          </p:cNvSpPr>
          <p:nvPr>
            <p:ph idx="2" sz="half" type="body"/>
          </p:nvPr>
        </p:nvSpPr>
        <p:spPr bwMode="gray">
          <a:xfrm>
            <a:off x="1154954" y="3657600"/>
            <a:ext cx="3859212" cy="1371600"/>
          </a:xfrm>
        </p:spPr>
        <p:txBody>
          <a:bodyPr>
            <a:normAutofit/>
          </a:bodyPr>
          <a:lstStyle>
            <a:lvl1pPr indent="0" marL="0">
              <a:buNone/>
              <a:defRPr sz="14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18474080-8A9E-4F97-B4BD-C82613E10DE8}" type="datetime1">
              <a:rPr altLang="ja-JP" lang="en-US" smtClean="0"/>
              <a:t>3/18/2026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64009828"/>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slideLayouts/slideLayout12.xml" Type="http://schemas.openxmlformats.org/officeDocument/2006/relationships/slideLayout"/>
<Relationship Id="rId13" Target="../slideLayouts/slideLayout13.xml" Type="http://schemas.openxmlformats.org/officeDocument/2006/relationships/slideLayout"/>
<Relationship Id="rId14" Target="../slideLayouts/slideLayout14.xml" Type="http://schemas.openxmlformats.org/officeDocument/2006/relationships/slideLayout"/>
<Relationship Id="rId15" Target="../slideLayouts/slideLayout15.xml" Type="http://schemas.openxmlformats.org/officeDocument/2006/relationships/slideLayout"/>
<Relationship Id="rId16" Target="../slideLayouts/slideLayout16.xml" Type="http://schemas.openxmlformats.org/officeDocument/2006/relationships/slideLayout"/>
<Relationship Id="rId17" Target="../slideLayouts/slideLayout17.xml" Type="http://schemas.openxmlformats.org/officeDocument/2006/relationships/slideLayout"/>
<Relationship Id="rId18" Target="../theme/theme1.xml" Type="http://schemas.openxmlformats.org/officeDocument/2006/relationships/theme"/>
<Relationship Id="rId19" Target="../media/image1.jpeg" Type="http://schemas.openxmlformats.org/officeDocument/2006/relationships/imag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0" name="Freeform 5"/>
            <p:cNvSpPr/>
            <p:nvPr/>
          </p:nvSpPr>
          <p:spPr bwMode="gray">
            <a:xfrm rot="21010068">
              <a:off x="8490951" y="179751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19" name="Freeform 5"/>
            <p:cNvSpPr/>
            <p:nvPr/>
          </p:nvSpPr>
          <p:spPr bwMode="gray">
            <a:xfrm>
              <a:off x="459506" y="1866405"/>
              <a:ext cx="11277600" cy="4533900"/>
            </a:xfrm>
            <a:custGeom>
              <a:avLst/>
              <a:gdLst/>
              <a:ahLst/>
              <a:cxnLst/>
              <a:rect b="b" l="0" r="r" t="0"/>
              <a:pathLst>
                <a:path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ltLang="en-US" lang="ja-JP"/>
            </a:p>
          </p:txBody>
        </p:sp>
        <p:sp>
          <p:nvSpPr>
            <p:cNvPr id="14"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Placeholder 1"/>
          <p:cNvSpPr>
            <a:spLocks noGrp="1"/>
          </p:cNvSpPr>
          <p:nvPr>
            <p:ph type="title"/>
          </p:nvPr>
        </p:nvSpPr>
        <p:spPr bwMode="gray">
          <a:xfrm>
            <a:off x="1154954" y="973668"/>
            <a:ext cx="8761413" cy="706964"/>
          </a:xfrm>
          <a:prstGeom prst="rect">
            <a:avLst/>
          </a:prstGeom>
        </p:spPr>
        <p:txBody>
          <a:bodyPr anchor="ctr" bIns="45720" lIns="91440" rIns="91440" rtlCol="0" tIns="45720" vert="horz">
            <a:noAutofit/>
          </a:body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0"/>
            <a:ext cx="8761413" cy="3416300"/>
          </a:xfrm>
          <a:prstGeom prst="rect">
            <a:avLst/>
          </a:prstGeom>
        </p:spPr>
        <p:txBody>
          <a:bodyPr bIns="45720" lIns="91440" rIns="91440" rtlCol="0" tIns="45720" vert="horz">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2" sz="half" type="dt"/>
          </p:nvPr>
        </p:nvSpPr>
        <p:spPr>
          <a:xfrm>
            <a:off x="10653104" y="6391838"/>
            <a:ext cx="990599" cy="304799"/>
          </a:xfrm>
          <a:prstGeom prst="rect">
            <a:avLst/>
          </a:prstGeom>
        </p:spPr>
        <p:txBody>
          <a:bodyPr anchor="ctr" bIns="45720" lIns="91440" rIns="91440" rtlCol="0" tIns="45720" vert="horz"/>
          <a:lstStyle>
            <a:lvl1pPr algn="r">
              <a:defRPr b="1" i="0" sz="1000">
                <a:solidFill>
                  <a:schemeClr val="accent1"/>
                </a:solidFill>
              </a:defRPr>
            </a:lvl1pPr>
          </a:lstStyle>
          <a:p>
            <a:fld id="{D279ADCC-A6BE-4895-85A0-3FF27BAA9F65}" type="datetime1">
              <a:rPr altLang="ja-JP" lang="en-US" smtClean="0"/>
              <a:t>3/18/2026</a:t>
            </a:fld>
            <a:endParaRPr lang="en-US"/>
          </a:p>
        </p:txBody>
      </p:sp>
      <p:sp>
        <p:nvSpPr>
          <p:cNvPr id="5" name="Footer Placeholder 4"/>
          <p:cNvSpPr>
            <a:spLocks noGrp="1"/>
          </p:cNvSpPr>
          <p:nvPr>
            <p:ph idx="3" sz="quarter" type="ftr"/>
          </p:nvPr>
        </p:nvSpPr>
        <p:spPr>
          <a:xfrm>
            <a:off x="561110" y="6391838"/>
            <a:ext cx="3859795" cy="304801"/>
          </a:xfrm>
          <a:prstGeom prst="rect">
            <a:avLst/>
          </a:prstGeom>
        </p:spPr>
        <p:txBody>
          <a:bodyPr anchor="ctr" bIns="45720" lIns="91440" rIns="91440" rtlCol="0" tIns="45720" vert="horz"/>
          <a:lstStyle>
            <a:lvl1pPr algn="l">
              <a:defRPr b="1" i="0" sz="1000">
                <a:solidFill>
                  <a:schemeClr val="accent1"/>
                </a:solidFill>
              </a:defRPr>
            </a:lvl1pPr>
          </a:lstStyle>
          <a:p>
            <a:endParaRPr dirty="0"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4" sz="quarter" type="sldNum"/>
          </p:nvPr>
        </p:nvSpPr>
        <p:spPr bwMode="gray">
          <a:xfrm>
            <a:off x="10352540" y="295729"/>
            <a:ext cx="838199" cy="767687"/>
          </a:xfrm>
          <a:prstGeom prst="rect">
            <a:avLst/>
          </a:prstGeom>
        </p:spPr>
        <p:txBody>
          <a:bodyPr anchor="b" bIns="45720" lIns="91440" rIns="91440" rtlCol="0" tIns="45720" vert="horz"/>
          <a:lstStyle>
            <a:lvl1pPr algn="ctr">
              <a:defRPr b="0" i="0" sz="2800">
                <a:solidFill>
                  <a:schemeClr val="bg1"/>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503528300"/>
      </p:ext>
    </p:extLst>
  </p:cSld>
  <p:clrMap accent1="accent1" accent2="accent2" accent3="accent3" accent4="accent4" accent5="accent5" accent6="accent6" bg1="lt1" bg2="lt2" folHlink="folHlink" hlink="hlink" tx1="dk1" tx2="dk2"/>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Lst>
  <p:hf dt="0" ftr="0" hdr="0" sldNum="0"/>
  <p:txStyles>
    <p:titleStyle>
      <a:lvl1pPr algn="l" defTabSz="457200" eaLnBrk="1" hangingPunct="1" latinLnBrk="0" rtl="0">
        <a:spcBef>
          <a:spcPct val="0"/>
        </a:spcBef>
        <a:buNone/>
        <a:defRPr b="0" i="0" kern="1200" kumimoji="1" sz="36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algn="l" defTabSz="457200" eaLnBrk="1" hangingPunct="1" indent="-342900" latinLnBrk="0" marL="342900" rtl="0">
        <a:spcBef>
          <a:spcPts val="1000"/>
        </a:spcBef>
        <a:spcAft>
          <a:spcPts val="0"/>
        </a:spcAft>
        <a:buClr>
          <a:schemeClr val="accent1"/>
        </a:buClr>
        <a:buSzPct val="80000"/>
        <a:buFont charset="2" typeface="Wingdings 3"/>
        <a:buChar char=""/>
        <a:defRPr b="0" i="0" kern="1200" kumimoji="1" sz="1800">
          <a:solidFill>
            <a:schemeClr val="tx1">
              <a:lumMod val="75000"/>
              <a:lumOff val="25000"/>
            </a:schemeClr>
          </a:solidFill>
          <a:latin typeface="+mn-lt"/>
          <a:ea typeface="+mn-ea"/>
          <a:cs typeface="+mn-cs"/>
        </a:defRPr>
      </a:lvl1pPr>
      <a:lvl2pPr algn="l" defTabSz="457200" eaLnBrk="1" hangingPunct="1" indent="-285750" latinLnBrk="0" marL="742950" rtl="0">
        <a:spcBef>
          <a:spcPts val="1000"/>
        </a:spcBef>
        <a:spcAft>
          <a:spcPts val="0"/>
        </a:spcAft>
        <a:buClr>
          <a:schemeClr val="accent1"/>
        </a:buClr>
        <a:buSzPct val="80000"/>
        <a:buFont charset="2" typeface="Wingdings 3"/>
        <a:buChar char=""/>
        <a:defRPr b="0" i="0" kern="1200" kumimoji="1" sz="1600">
          <a:solidFill>
            <a:schemeClr val="tx1">
              <a:lumMod val="75000"/>
              <a:lumOff val="25000"/>
            </a:schemeClr>
          </a:solidFill>
          <a:latin typeface="+mn-lt"/>
          <a:ea typeface="+mn-ea"/>
          <a:cs typeface="+mn-cs"/>
        </a:defRPr>
      </a:lvl2pPr>
      <a:lvl3pPr algn="l" defTabSz="457200" eaLnBrk="1" hangingPunct="1" indent="-228600" latinLnBrk="0" marL="1143000" rtl="0">
        <a:spcBef>
          <a:spcPts val="1000"/>
        </a:spcBef>
        <a:spcAft>
          <a:spcPts val="0"/>
        </a:spcAft>
        <a:buClr>
          <a:schemeClr val="accent1"/>
        </a:buClr>
        <a:buSzPct val="80000"/>
        <a:buFont charset="2" typeface="Wingdings 3"/>
        <a:buChar char=""/>
        <a:defRPr b="0" i="0" kern="1200" kumimoji="1" sz="1400">
          <a:solidFill>
            <a:schemeClr val="tx1">
              <a:lumMod val="75000"/>
              <a:lumOff val="25000"/>
            </a:schemeClr>
          </a:solidFill>
          <a:latin typeface="+mn-lt"/>
          <a:ea typeface="+mn-ea"/>
          <a:cs typeface="+mn-cs"/>
        </a:defRPr>
      </a:lvl3pPr>
      <a:lvl4pPr algn="l" defTabSz="457200" eaLnBrk="1" hangingPunct="1" indent="-228600" latinLnBrk="0" marL="16002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4pPr>
      <a:lvl5pPr algn="l" defTabSz="457200" eaLnBrk="1" hangingPunct="1" indent="-228600" latinLnBrk="0" marL="20574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5pPr>
      <a:lvl6pPr algn="l" defTabSz="457200" eaLnBrk="1" hangingPunct="1" indent="-228600" latinLnBrk="0" marL="25146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6pPr>
      <a:lvl7pPr algn="l" defTabSz="457200" eaLnBrk="1" hangingPunct="1" indent="-228600" latinLnBrk="0" marL="29718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7pPr>
      <a:lvl8pPr algn="l" defTabSz="457200" eaLnBrk="1" hangingPunct="1" indent="-228600" latinLnBrk="0" marL="34290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8pPr>
      <a:lvl9pPr algn="l" defTabSz="457200" eaLnBrk="1" hangingPunct="1" indent="-228600" latinLnBrk="0" marL="38862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9pPr>
    </p:bodyStyle>
    <p:otherStyle>
      <a:defPPr>
        <a:defRPr lang="en-US"/>
      </a:defPPr>
      <a:lvl1pPr algn="l" defTabSz="457200" eaLnBrk="1" hangingPunct="1" latinLnBrk="0" marL="0" rtl="0">
        <a:defRPr kern="1200" kumimoji="1" sz="1800">
          <a:solidFill>
            <a:schemeClr val="tx1"/>
          </a:solidFill>
          <a:latin typeface="+mn-lt"/>
          <a:ea typeface="+mn-ea"/>
          <a:cs typeface="+mn-cs"/>
        </a:defRPr>
      </a:lvl1pPr>
      <a:lvl2pPr algn="l" defTabSz="457200" eaLnBrk="1" hangingPunct="1" latinLnBrk="0" marL="457200" rtl="0">
        <a:defRPr kern="1200" kumimoji="1" sz="1800">
          <a:solidFill>
            <a:schemeClr val="tx1"/>
          </a:solidFill>
          <a:latin typeface="+mn-lt"/>
          <a:ea typeface="+mn-ea"/>
          <a:cs typeface="+mn-cs"/>
        </a:defRPr>
      </a:lvl2pPr>
      <a:lvl3pPr algn="l" defTabSz="457200" eaLnBrk="1" hangingPunct="1" latinLnBrk="0" marL="914400" rtl="0">
        <a:defRPr kern="1200" kumimoji="1" sz="1800">
          <a:solidFill>
            <a:schemeClr val="tx1"/>
          </a:solidFill>
          <a:latin typeface="+mn-lt"/>
          <a:ea typeface="+mn-ea"/>
          <a:cs typeface="+mn-cs"/>
        </a:defRPr>
      </a:lvl3pPr>
      <a:lvl4pPr algn="l" defTabSz="457200" eaLnBrk="1" hangingPunct="1" latinLnBrk="0" marL="1371600" rtl="0">
        <a:defRPr kern="1200" kumimoji="1" sz="1800">
          <a:solidFill>
            <a:schemeClr val="tx1"/>
          </a:solidFill>
          <a:latin typeface="+mn-lt"/>
          <a:ea typeface="+mn-ea"/>
          <a:cs typeface="+mn-cs"/>
        </a:defRPr>
      </a:lvl4pPr>
      <a:lvl5pPr algn="l" defTabSz="457200" eaLnBrk="1" hangingPunct="1" latinLnBrk="0" marL="1828800" rtl="0">
        <a:defRPr kern="1200" kumimoji="1" sz="1800">
          <a:solidFill>
            <a:schemeClr val="tx1"/>
          </a:solidFill>
          <a:latin typeface="+mn-lt"/>
          <a:ea typeface="+mn-ea"/>
          <a:cs typeface="+mn-cs"/>
        </a:defRPr>
      </a:lvl5pPr>
      <a:lvl6pPr algn="l" defTabSz="457200" eaLnBrk="1" hangingPunct="1" latinLnBrk="0" marL="2286000" rtl="0">
        <a:defRPr kern="1200" kumimoji="1" sz="1800">
          <a:solidFill>
            <a:schemeClr val="tx1"/>
          </a:solidFill>
          <a:latin typeface="+mn-lt"/>
          <a:ea typeface="+mn-ea"/>
          <a:cs typeface="+mn-cs"/>
        </a:defRPr>
      </a:lvl6pPr>
      <a:lvl7pPr algn="l" defTabSz="457200" eaLnBrk="1" hangingPunct="1" latinLnBrk="0" marL="2743200" rtl="0">
        <a:defRPr kern="1200" kumimoji="1" sz="1800">
          <a:solidFill>
            <a:schemeClr val="tx1"/>
          </a:solidFill>
          <a:latin typeface="+mn-lt"/>
          <a:ea typeface="+mn-ea"/>
          <a:cs typeface="+mn-cs"/>
        </a:defRPr>
      </a:lvl7pPr>
      <a:lvl8pPr algn="l" defTabSz="457200" eaLnBrk="1" hangingPunct="1" latinLnBrk="0" marL="3200400" rtl="0">
        <a:defRPr kern="1200" kumimoji="1" sz="1800">
          <a:solidFill>
            <a:schemeClr val="tx1"/>
          </a:solidFill>
          <a:latin typeface="+mn-lt"/>
          <a:ea typeface="+mn-ea"/>
          <a:cs typeface="+mn-cs"/>
        </a:defRPr>
      </a:lvl8pPr>
      <a:lvl9pPr algn="l" defTabSz="457200" eaLnBrk="1" hangingPunct="1" latinLnBrk="0" marL="3657600" rtl="0">
        <a:defRPr kern="1200" kumimoji="1" sz="1800">
          <a:solidFill>
            <a:schemeClr val="tx1"/>
          </a:solidFill>
          <a:latin typeface="+mn-lt"/>
          <a:ea typeface="+mn-ea"/>
          <a:cs typeface="+mn-cs"/>
        </a:defRPr>
      </a:lvl9pPr>
    </p:otherStyle>
  </p:txStyles>
</p:sldMaster>
</file>

<file path=ppt/slides/_rels/slide1.xml.rels><?xml version="1.0" encoding="UTF-8" standalone="no"?>
<Relationships xmlns="http://schemas.openxmlformats.org/package/2006/relationships">
<Relationship Id="rId1" Target="../slideLayouts/slideLayout7.xml" Type="http://schemas.openxmlformats.org/officeDocument/2006/relationships/slideLayout"/>
</Relationships>

</file>

<file path=ppt/slides/_rels/slide2.xml.rels><?xml version="1.0" encoding="UTF-8" standalone="no"?>
<Relationships xmlns="http://schemas.openxmlformats.org/package/2006/relationships">
<Relationship Id="rId1" Target="../slideLayouts/slideLayout11.xml" Type="http://schemas.openxmlformats.org/officeDocument/2006/relationships/slideLayout"/>
</Relationships>

</file>

<file path=ppt/slides/_rels/slide3.xml.rels><?xml version="1.0" encoding="UTF-8" standalone="no"?>
<Relationships xmlns="http://schemas.openxmlformats.org/package/2006/relationships">
<Relationship Id="rId1" Target="../slideLayouts/slideLayout13.xml" Type="http://schemas.openxmlformats.org/officeDocument/2006/relationships/slideLayout"/>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B83B1B-F79D-3935-E752-5F590F31847A}"/>
              </a:ext>
            </a:extLst>
          </p:cNvPr>
          <p:cNvSpPr txBox="1">
            <a:spLocks/>
          </p:cNvSpPr>
          <p:nvPr/>
        </p:nvSpPr>
        <p:spPr>
          <a:xfrm>
            <a:off x="320039" y="175147"/>
            <a:ext cx="7978385" cy="916234"/>
          </a:xfrm>
          <a:prstGeom prst="rect">
            <a:avLst/>
          </a:prstGeom>
        </p:spPr>
        <p:txBody>
          <a:bodyPr anchor="ctr">
            <a:normAutofit/>
          </a:bodyPr>
          <a:lstStyle>
            <a:lvl1pPr algn="l" defTabSz="457200" eaLnBrk="1" hangingPunct="1" latinLnBrk="0" rtl="0">
              <a:spcBef>
                <a:spcPct val="0"/>
              </a:spcBef>
              <a:buNone/>
              <a:defRPr kern="1200" kumimoji="1" sz="36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altLang="en-US" dirty="0" lang="ja-JP"/>
              <a:t>新施策導入に向けた準備状況について</a:t>
            </a:r>
          </a:p>
        </p:txBody>
      </p:sp>
      <p:sp>
        <p:nvSpPr>
          <p:cNvPr id="5" name="コンテンツ プレースホルダー 2">
            <a:extLst>
              <a:ext uri="{FF2B5EF4-FFF2-40B4-BE49-F238E27FC236}">
                <a16:creationId xmlns:a16="http://schemas.microsoft.com/office/drawing/2014/main" id="{3BB4DD2A-0BA4-1A68-35BA-5D2E691D7E49}"/>
              </a:ext>
            </a:extLst>
          </p:cNvPr>
          <p:cNvSpPr txBox="1">
            <a:spLocks/>
          </p:cNvSpPr>
          <p:nvPr/>
        </p:nvSpPr>
        <p:spPr>
          <a:xfrm>
            <a:off x="838200" y="1825625"/>
            <a:ext cx="10515600" cy="4351338"/>
          </a:xfrm>
          <a:prstGeom prst="rect">
            <a:avLst/>
          </a:prstGeom>
        </p:spPr>
        <p:txBody>
          <a:bodyPr anchor="b" bIns="91440" lIns="109728" rIns="109728" tIns="109728">
            <a:normAutofit/>
          </a:bodyPr>
          <a:lstStyle>
            <a:lvl1pPr algn="l" defTabSz="914400" eaLnBrk="1" hangingPunct="1" indent="0" latinLnBrk="0" marL="0" rtl="0">
              <a:lnSpc>
                <a:spcPct val="120000"/>
              </a:lnSpc>
              <a:spcBef>
                <a:spcPts val="1000"/>
              </a:spcBef>
              <a:buFont charset="0" panose="020B0604020202020204" pitchFamily="34" typeface="Arial"/>
              <a:buNone/>
              <a:defRPr kern="1200" spc="80" sz="2000">
                <a:solidFill>
                  <a:schemeClr val="tx1"/>
                </a:solidFill>
                <a:latin typeface="+mn-lt"/>
                <a:ea typeface="+mn-ea"/>
                <a:cs typeface="+mn-cs"/>
              </a:defRPr>
            </a:lvl1pPr>
            <a:lvl2pPr algn="ctr" defTabSz="914400" eaLnBrk="1" hangingPunct="1" indent="0" latinLnBrk="0" marL="457200" rtl="0">
              <a:lnSpc>
                <a:spcPct val="120000"/>
              </a:lnSpc>
              <a:spcBef>
                <a:spcPts val="500"/>
              </a:spcBef>
              <a:buFont charset="0" panose="020B0604020202020204" pitchFamily="34" typeface="Arial"/>
              <a:buNone/>
              <a:defRPr kern="1200" spc="80" sz="2000">
                <a:solidFill>
                  <a:schemeClr val="tx1"/>
                </a:solidFill>
                <a:latin typeface="+mn-lt"/>
                <a:ea typeface="+mn-ea"/>
                <a:cs typeface="+mn-cs"/>
              </a:defRPr>
            </a:lvl2pPr>
            <a:lvl3pPr algn="ctr" defTabSz="914400" eaLnBrk="1" hangingPunct="1" indent="0" latinLnBrk="0" marL="914400" rtl="0">
              <a:lnSpc>
                <a:spcPct val="120000"/>
              </a:lnSpc>
              <a:spcBef>
                <a:spcPts val="500"/>
              </a:spcBef>
              <a:buFont charset="0" panose="020B0604020202020204" pitchFamily="34" typeface="Arial"/>
              <a:buNone/>
              <a:defRPr kern="1200" spc="80" sz="1800">
                <a:solidFill>
                  <a:schemeClr val="tx1"/>
                </a:solidFill>
                <a:latin typeface="+mn-lt"/>
                <a:ea typeface="+mn-ea"/>
                <a:cs typeface="+mn-cs"/>
              </a:defRPr>
            </a:lvl3pPr>
            <a:lvl4pPr algn="ctr" defTabSz="914400" eaLnBrk="1" hangingPunct="1" indent="0" latinLnBrk="0" marL="1371600" rtl="0">
              <a:lnSpc>
                <a:spcPct val="120000"/>
              </a:lnSpc>
              <a:spcBef>
                <a:spcPts val="500"/>
              </a:spcBef>
              <a:buFont charset="0" panose="020B0604020202020204" pitchFamily="34" typeface="Arial"/>
              <a:buNone/>
              <a:defRPr kern="1200" spc="80" sz="1600">
                <a:solidFill>
                  <a:schemeClr val="tx1"/>
                </a:solidFill>
                <a:latin typeface="+mn-lt"/>
                <a:ea typeface="+mn-ea"/>
                <a:cs typeface="+mn-cs"/>
              </a:defRPr>
            </a:lvl4pPr>
            <a:lvl5pPr algn="ctr" defTabSz="914400" eaLnBrk="1" hangingPunct="1" indent="0" latinLnBrk="0" marL="1828800" rtl="0">
              <a:lnSpc>
                <a:spcPct val="120000"/>
              </a:lnSpc>
              <a:spcBef>
                <a:spcPts val="500"/>
              </a:spcBef>
              <a:buFont charset="0" panose="020B0604020202020204" pitchFamily="34" typeface="Arial"/>
              <a:buNone/>
              <a:defRPr kern="1200" spc="80" sz="1600">
                <a:solidFill>
                  <a:schemeClr val="tx1"/>
                </a:solidFill>
                <a:latin typeface="+mn-lt"/>
                <a:ea typeface="+mn-ea"/>
                <a:cs typeface="+mn-cs"/>
              </a:defRPr>
            </a:lvl5pPr>
            <a:lvl6pPr algn="ctr" defTabSz="914400" eaLnBrk="1" hangingPunct="1" indent="0" latinLnBrk="0" marL="22860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6pPr>
            <a:lvl7pPr algn="ctr" defTabSz="914400" eaLnBrk="1" hangingPunct="1" indent="0" latinLnBrk="0" marL="27432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7pPr>
            <a:lvl8pPr algn="ctr" defTabSz="914400" eaLnBrk="1" hangingPunct="1" indent="0" latinLnBrk="0" marL="32004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8pPr>
            <a:lvl9pPr algn="ctr" defTabSz="914400" eaLnBrk="1" hangingPunct="1" indent="0" latinLnBrk="0" marL="36576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9pPr>
          </a:lstStyle>
          <a:p>
            <a:r>
              <a:rPr altLang="en-US" dirty="0" kumimoji="1"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altLang="en-US" dirty="0" kumimoji="1"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altLang="en-US" dirty="0" kumimoji="1" lang="ja-JP"/>
              <a:t>今後は、各部門から寄せられた意見をもとに最終調整を行い、運用開始に向けた準備をさらに加速させる予定である。</a:t>
            </a:r>
          </a:p>
          <a:p>
            <a:endParaRPr altLang="en-US" dirty="0" kumimoji="1" lang="ja-JP"/>
          </a:p>
        </p:txBody>
      </p:sp>
    </p:spTree>
    <p:extLst>
      <p:ext uri="{BB962C8B-B14F-4D97-AF65-F5344CB8AC3E}">
        <p14:creationId xmlns:p14="http://schemas.microsoft.com/office/powerpoint/2010/main" val="930910230"/>
      </p:ext>
    </p:extLst>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2744D0-23DE-F499-43DC-5B0A488E0CD2}"/>
              </a:ext>
            </a:extLst>
          </p:cNvPr>
          <p:cNvSpPr>
            <a:spLocks noGrp="1"/>
          </p:cNvSpPr>
          <p:nvPr>
            <p:ph type="title"/>
          </p:nvPr>
        </p:nvSpPr>
        <p:spPr/>
        <p:txBody>
          <a:bodyPr/>
          <a:lstStyle/>
          <a:p>
            <a:r>
              <a:rPr altLang="en-US" dirty="0" lang="ja-JP"/>
              <a:t>新施策導入に向けた準備状況について</a:t>
            </a:r>
          </a:p>
        </p:txBody>
      </p:sp>
      <p:sp>
        <p:nvSpPr>
          <p:cNvPr id="3" name="テキスト プレースホルダー 2">
            <a:extLst>
              <a:ext uri="{FF2B5EF4-FFF2-40B4-BE49-F238E27FC236}">
                <a16:creationId xmlns:a16="http://schemas.microsoft.com/office/drawing/2014/main" id="{221B3304-F6D8-A07F-FF6F-0C6E4DE1795B}"/>
              </a:ext>
            </a:extLst>
          </p:cNvPr>
          <p:cNvSpPr>
            <a:spLocks noGrp="1"/>
          </p:cNvSpPr>
          <p:nvPr>
            <p:ph idx="2" sz="half" type="body"/>
          </p:nvPr>
        </p:nvSpPr>
        <p:spPr/>
        <p:txBody>
          <a:bodyPr>
            <a:normAutofit lnSpcReduction="10000"/>
          </a:bodyPr>
          <a:lstStyle/>
          <a:p>
            <a:r>
              <a:rPr altLang="en-US" dirty="0"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altLang="en-US" dirty="0"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altLang="en-US" dirty="0" lang="ja-JP"/>
              <a:t>今後は、各部門から寄せられた意見をもとに最終調整を行い、運用開始に向けた準備をさらに加速させる予定である。</a:t>
            </a:r>
          </a:p>
          <a:p>
            <a:endParaRPr altLang="en-US" dirty="0" lang="ja-JP"/>
          </a:p>
        </p:txBody>
      </p:sp>
    </p:spTree>
    <p:extLst>
      <p:ext uri="{BB962C8B-B14F-4D97-AF65-F5344CB8AC3E}">
        <p14:creationId xmlns:p14="http://schemas.microsoft.com/office/powerpoint/2010/main" val="4150224828"/>
      </p:ext>
    </p:extLst>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B21BCB-C262-A759-6DA6-B4F7B1239F7E}"/>
              </a:ext>
            </a:extLst>
          </p:cNvPr>
          <p:cNvSpPr>
            <a:spLocks noGrp="1"/>
          </p:cNvSpPr>
          <p:nvPr>
            <p:ph type="title"/>
          </p:nvPr>
        </p:nvSpPr>
        <p:spPr/>
        <p:txBody>
          <a:bodyPr/>
          <a:lstStyle/>
          <a:p>
            <a:endParaRPr altLang="en-US" kumimoji="1" lang="ja-JP"/>
          </a:p>
        </p:txBody>
      </p:sp>
      <p:sp>
        <p:nvSpPr>
          <p:cNvPr id="3" name="テキスト プレースホルダー 2">
            <a:extLst>
              <a:ext uri="{FF2B5EF4-FFF2-40B4-BE49-F238E27FC236}">
                <a16:creationId xmlns:a16="http://schemas.microsoft.com/office/drawing/2014/main" id="{4548EEEB-1801-B578-89FC-6DC718028D81}"/>
              </a:ext>
            </a:extLst>
          </p:cNvPr>
          <p:cNvSpPr>
            <a:spLocks noGrp="1"/>
          </p:cNvSpPr>
          <p:nvPr>
            <p:ph idx="1" type="body"/>
          </p:nvPr>
        </p:nvSpPr>
        <p:spPr/>
        <p:txBody>
          <a:bodyPr/>
          <a:lstStyle/>
          <a:p>
            <a:endParaRPr altLang="en-US" kumimoji="1" lang="ja-JP"/>
          </a:p>
        </p:txBody>
      </p:sp>
    </p:spTree>
    <p:extLst>
      <p:ext uri="{BB962C8B-B14F-4D97-AF65-F5344CB8AC3E}">
        <p14:creationId xmlns:p14="http://schemas.microsoft.com/office/powerpoint/2010/main" val="3208345161"/>
      </p:ext>
    </p:extLst>
  </p:cSld>
  <p:clrMapOvr>
    <a:masterClrMapping/>
  </p:clrMapOvr>
</p:sld>
</file>

<file path=ppt/theme/_rels/theme1.xml.rels><?xml version="1.0" encoding="UTF-8" standalone="no"?>
<Relationships xmlns="http://schemas.openxmlformats.org/package/2006/relationships">
<Relationship Id="rId1" Target="../media/image1.jpeg" Type="http://schemas.openxmlformats.org/officeDocument/2006/relationships/image"/>
</Relationships>

</file>

<file path=ppt/theme/theme1.xml><?xml version="1.0" encoding="utf-8"?>
<a:theme xmlns:a="http://schemas.openxmlformats.org/drawingml/2006/main" name="イオン ボードルーム">
  <a:themeElements>
    <a:clrScheme name="イオン ボードルーム">
      <a:dk1>
        <a:sysClr lastClr="000000" val="windowText"/>
      </a:dk1>
      <a:lt1>
        <a:sysClr lastClr="FFFFFF" val="window"/>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イオン ボードルーム">
      <a:majorFont>
        <a:latin panose="020B0502020202020204"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panose="020B0502020202020204"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ボードルーム">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algn="ctr" cap="rnd" cmpd="sng" w="9525">
          <a:solidFill>
            <a:schemeClr val="phClr"/>
          </a:solidFill>
          <a:prstDash val="solid"/>
        </a:ln>
        <a:ln algn="ctr" cap="rnd" cmpd="sng" w="19050">
          <a:solidFill>
            <a:schemeClr val="phClr"/>
          </a:solidFill>
          <a:prstDash val="solid"/>
        </a:ln>
        <a:ln algn="ctr" cap="rnd" cmpd="sng" w="28575">
          <a:solidFill>
            <a:schemeClr val="phClr"/>
          </a:solidFill>
          <a:prstDash val="solid"/>
        </a:ln>
      </a:lnStyleLst>
      <a:effectStyleLst>
        <a:effectStyle>
          <a:effectLst/>
        </a:effectStyle>
        <a:effectStyle>
          <a:effectLst>
            <a:outerShdw blurRad="38100" dir="5400000" dist="25400" rotWithShape="0">
              <a:srgbClr val="000000">
                <a:alpha val="45000"/>
              </a:srgbClr>
            </a:outerShdw>
          </a:effectLst>
        </a:effectStyle>
        <a:effectStyle>
          <a:effectLst>
            <a:outerShdw blurRad="63500" dir="5400000" dist="38100" rotWithShape="0">
              <a:srgbClr val="000000">
                <a:alpha val="60000"/>
              </a:srgbClr>
            </a:outerShdw>
          </a:effectLst>
          <a:scene3d>
            <a:camera prst="orthographicFront">
              <a:rot lat="0" lon="0" rev="0"/>
            </a:camera>
            <a:lightRig dir="tl" rig="threePt"/>
          </a:scene3d>
          <a:sp3d prstMaterial="plastic">
            <a:bevelT h="0" w="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b="100000" l="45000" r="125000" t="65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id="{FC33163D-4339-46B1-8EED-24C834239D99}" name="Ion Boardroom" vid="{B8502691-933B-45FE-8764-BA278511EF27}"/>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10179</TotalTime>
  <Words>302</Words>
  <Application>Microsoft Office PowerPoint</Application>
  <PresentationFormat/>
  <Paragraphs>8</Paragraphs>
  <Slides>3</Slides>
  <Notes>0</Notes>
  <HiddenSlides>0</HiddenSlides>
  <MMClips>0</MMClips>
  <ScaleCrop>false</ScaleCrop>
  <HeadingPairs>
    <vt:vector baseType="variant" size="6">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baseType="lpstr" size="8">
      <vt:lpstr>游ゴシック</vt:lpstr>
      <vt:lpstr>Arial</vt:lpstr>
      <vt:lpstr>Century Gothic</vt:lpstr>
      <vt:lpstr>Wingdings 3</vt:lpstr>
      <vt:lpstr>イオン ボードルーム</vt:lpstr>
      <vt:lpstr>PowerPoint プレゼンテーション</vt:lpstr>
      <vt:lpstr>新施策導入に向けた準備状況について</vt:lpstr>
      <vt:lpstr>PowerPoint プレゼンテーション</vt:lpstr>
    </vt:vector>
  </TitlesOfParts>
  <Company/>
  <LinksUpToDate>false</LinksUpToDate>
  <SharedDoc>false</SharedDoc>
  <HyperlinksChanged>false</HyperlinksChanged>
  <AppVersion>16.0000</AppVersion>
  <HyperlinkBase/>
  <Manager/>
</Properties>
</file>

<file path=docProps/core.xml><?xml version="1.0" encoding="utf-8"?>
<cp:coreProperties xmlns:cp="http://schemas.openxmlformats.org/package/2006/metadata/core-properties" xmlns:dc="http://purl.org/dc/elements/1.1/" xmlns:dcterms="http://purl.org/dc/terms/" xmlns:xsi="http://www.w3.org/2001/XMLSchema-instance"/>
</file>