
<file path=[Content_Types].xml><?xml version="1.0" encoding="utf-8"?>
<Types xmlns="http://schemas.openxmlformats.org/package/2006/content-types">
  <Default ContentType="image/jpeg" Extension="jpe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Layout+xml" PartName="/ppt/slideLayouts/slideLayout17.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no"?>
<Relationships xmlns="http://schemas.openxmlformats.org/package/2006/relationships">
<Relationship Id="rId1" Target="ppt/presentation.xml" Type="http://schemas.openxmlformats.org/officeDocument/2006/relationships/officeDocument"/>
<Relationship Id="rId2" Target="docProps/thumbnail.jpeg" Type="http://schemas.openxmlformats.org/package/2006/relationships/metadata/thumbnail"/>
<Relationship Id="rId3" Target="docProps/core.xml" Type="http://schemas.openxmlformats.org/package/2006/relationships/metadata/core-properties"/>
<Relationship Id="rId4" Target="docProps/app.xml" Type="http://schemas.openxmlformats.org/officeDocument/2006/relationships/extended-properties"/>
</Relationships>

</file>

<file path=ppt/presentation.xml><?xml version="1.0" encoding="utf-8"?>
<p:presentation xmlns:a="http://schemas.openxmlformats.org/drawingml/2006/main" xmlns:p="http://schemas.openxmlformats.org/presentationml/2006/main" xmlns:r="http://schemas.openxmlformats.org/officeDocument/2006/relationships" saveSubsetFonts="1" showSpecialPlsOnTitleSld="0">
  <p:sldMasterIdLst>
    <p:sldMasterId id="2147483723" r:id="rId1"/>
  </p:sldMasterIdLst>
  <p:notesMasterIdLst>
    <p:notesMasterId r:id="rId5"/>
  </p:notesMasterIdLst>
  <p:sldIdLst>
    <p:sldId id="257" r:id="rId2"/>
    <p:sldId id="258" r:id="rId3"/>
    <p:sldId id="259" r:id="rId4"/>
  </p:sldIdLst>
  <p:sldSz cx="12192000" cy="6858000"/>
  <p:notesSz cx="6858000" cy="9144000"/>
  <p:defaultTextStyle>
    <a:defPPr>
      <a:defRPr lang="en-US"/>
    </a:defPPr>
    <a:lvl1pPr algn="l" defTabSz="457200" eaLnBrk="1" hangingPunct="1" latinLnBrk="0" marL="0" rtl="0">
      <a:defRPr kern="1200" sz="1800">
        <a:solidFill>
          <a:schemeClr val="tx1"/>
        </a:solidFill>
        <a:latin typeface="+mn-lt"/>
        <a:ea typeface="+mn-ea"/>
        <a:cs typeface="+mn-cs"/>
      </a:defRPr>
    </a:lvl1pPr>
    <a:lvl2pPr algn="l" defTabSz="457200" eaLnBrk="1" hangingPunct="1" latinLnBrk="0" marL="457200" rtl="0">
      <a:defRPr kern="1200" sz="1800">
        <a:solidFill>
          <a:schemeClr val="tx1"/>
        </a:solidFill>
        <a:latin typeface="+mn-lt"/>
        <a:ea typeface="+mn-ea"/>
        <a:cs typeface="+mn-cs"/>
      </a:defRPr>
    </a:lvl2pPr>
    <a:lvl3pPr algn="l" defTabSz="457200" eaLnBrk="1" hangingPunct="1" latinLnBrk="0" marL="914400" rtl="0">
      <a:defRPr kern="1200" sz="1800">
        <a:solidFill>
          <a:schemeClr val="tx1"/>
        </a:solidFill>
        <a:latin typeface="+mn-lt"/>
        <a:ea typeface="+mn-ea"/>
        <a:cs typeface="+mn-cs"/>
      </a:defRPr>
    </a:lvl3pPr>
    <a:lvl4pPr algn="l" defTabSz="457200" eaLnBrk="1" hangingPunct="1" latinLnBrk="0" marL="1371600" rtl="0">
      <a:defRPr kern="1200" sz="1800">
        <a:solidFill>
          <a:schemeClr val="tx1"/>
        </a:solidFill>
        <a:latin typeface="+mn-lt"/>
        <a:ea typeface="+mn-ea"/>
        <a:cs typeface="+mn-cs"/>
      </a:defRPr>
    </a:lvl4pPr>
    <a:lvl5pPr algn="l" defTabSz="457200" eaLnBrk="1" hangingPunct="1" latinLnBrk="0" marL="1828800" rtl="0">
      <a:defRPr kern="1200" sz="1800">
        <a:solidFill>
          <a:schemeClr val="tx1"/>
        </a:solidFill>
        <a:latin typeface="+mn-lt"/>
        <a:ea typeface="+mn-ea"/>
        <a:cs typeface="+mn-cs"/>
      </a:defRPr>
    </a:lvl5pPr>
    <a:lvl6pPr algn="l" defTabSz="457200" eaLnBrk="1" hangingPunct="1" latinLnBrk="0" marL="2286000" rtl="0">
      <a:defRPr kern="1200" sz="1800">
        <a:solidFill>
          <a:schemeClr val="tx1"/>
        </a:solidFill>
        <a:latin typeface="+mn-lt"/>
        <a:ea typeface="+mn-ea"/>
        <a:cs typeface="+mn-cs"/>
      </a:defRPr>
    </a:lvl6pPr>
    <a:lvl7pPr algn="l" defTabSz="457200" eaLnBrk="1" hangingPunct="1" latinLnBrk="0" marL="2743200" rtl="0">
      <a:defRPr kern="1200" sz="1800">
        <a:solidFill>
          <a:schemeClr val="tx1"/>
        </a:solidFill>
        <a:latin typeface="+mn-lt"/>
        <a:ea typeface="+mn-ea"/>
        <a:cs typeface="+mn-cs"/>
      </a:defRPr>
    </a:lvl7pPr>
    <a:lvl8pPr algn="l" defTabSz="457200" eaLnBrk="1" hangingPunct="1" latinLnBrk="0" marL="3200400" rtl="0">
      <a:defRPr kern="1200" sz="1800">
        <a:solidFill>
          <a:schemeClr val="tx1"/>
        </a:solidFill>
        <a:latin typeface="+mn-lt"/>
        <a:ea typeface="+mn-ea"/>
        <a:cs typeface="+mn-cs"/>
      </a:defRPr>
    </a:lvl8pPr>
    <a:lvl9pPr algn="l" defTabSz="457200" eaLnBrk="1" hangingPunct="1" latinLnBrk="0" marL="3657600" rtl="0">
      <a:defRPr kern="1200"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32" autoAdjust="0"/>
    <p:restoredTop sz="94660"/>
  </p:normalViewPr>
  <p:slideViewPr>
    <p:cSldViewPr snapToGrid="0">
      <p:cViewPr varScale="1">
        <p:scale>
          <a:sx n="75" d="100"/>
          <a:sy n="75" d="100"/>
        </p:scale>
        <p:origin x="90" y="696"/>
      </p:cViewPr>
      <p:guideLst/>
    </p:cSldViewPr>
  </p:slideViewPr>
  <p:notesTextViewPr>
    <p:cViewPr>
      <p:scale>
        <a:sx n="1" d="1"/>
        <a:sy n="1" d="1"/>
      </p:scale>
      <p:origin x="0" y="0"/>
    </p:cViewPr>
  </p:notesTextViewPr>
  <p:gridSpacing cx="72008" cy="72008"/>
</p:viewPr>
</file>

<file path=ppt/_rels/presentation.xml.rels><?xml version="1.0" encoding="UTF-8" standalone="no"?>
<Relationships xmlns="http://schemas.openxmlformats.org/package/2006/relationships">
<Relationship Id="rId1" Target="slideMasters/slideMaster1.xml" Type="http://schemas.openxmlformats.org/officeDocument/2006/relationships/slideMaster"/>
<Relationship Id="rId2" Target="slides/slide1.xml" Type="http://schemas.openxmlformats.org/officeDocument/2006/relationships/slide"/>
<Relationship Id="rId3" Target="slides/slide2.xml" Type="http://schemas.openxmlformats.org/officeDocument/2006/relationships/slide"/>
<Relationship Id="rId4" Target="slides/slide3.xml" Type="http://schemas.openxmlformats.org/officeDocument/2006/relationships/slide"/>
<Relationship Id="rId5" Target="notesMasters/notesMaster1.xml" Type="http://schemas.openxmlformats.org/officeDocument/2006/relationships/notesMaster"/>
<Relationship Id="rId6" Target="presProps.xml" Type="http://schemas.openxmlformats.org/officeDocument/2006/relationships/presProps"/>
<Relationship Id="rId7" Target="viewProps.xml" Type="http://schemas.openxmlformats.org/officeDocument/2006/relationships/viewProps"/>
<Relationship Id="rId8" Target="theme/theme1.xml" Type="http://schemas.openxmlformats.org/officeDocument/2006/relationships/theme"/>
<Relationship Id="rId9" Target="tableStyles.xml" Type="http://schemas.openxmlformats.org/officeDocument/2006/relationships/tableStyles"/>
</Relationships>

</file>

<file path=ppt/notesMasters/_rels/notesMaster1.xml.rels><?xml version="1.0" encoding="UTF-8" standalone="no"?>
<Relationships xmlns="http://schemas.openxmlformats.org/package/2006/relationships">
<Relationship Id="rId1" Target="../theme/theme2.xml" Type="http://schemas.openxmlformats.org/officeDocument/2006/relationships/theme"/>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sz="quarter" type="hdr"/>
          </p:nvPr>
        </p:nvSpPr>
        <p:spPr>
          <a:xfrm>
            <a:off x="0" y="0"/>
            <a:ext cx="2971800" cy="458788"/>
          </a:xfrm>
          <a:prstGeom prst="rect">
            <a:avLst/>
          </a:prstGeom>
        </p:spPr>
        <p:txBody>
          <a:bodyPr bIns="45720" lIns="91440" rIns="91440" rtlCol="0" tIns="45720" vert="horz"/>
          <a:lstStyle>
            <a:lvl1pPr algn="l">
              <a:defRPr sz="1200"/>
            </a:lvl1pPr>
          </a:lstStyle>
          <a:p>
            <a:endParaRPr altLang="en-US" kumimoji="1" lang="ja-JP"/>
          </a:p>
        </p:txBody>
      </p:sp>
      <p:sp>
        <p:nvSpPr>
          <p:cNvPr id="3" name="日付プレースホルダー 2"/>
          <p:cNvSpPr>
            <a:spLocks noGrp="1"/>
          </p:cNvSpPr>
          <p:nvPr>
            <p:ph idx="1" type="dt"/>
          </p:nvPr>
        </p:nvSpPr>
        <p:spPr>
          <a:xfrm>
            <a:off x="3884613" y="0"/>
            <a:ext cx="2971800" cy="458788"/>
          </a:xfrm>
          <a:prstGeom prst="rect">
            <a:avLst/>
          </a:prstGeom>
        </p:spPr>
        <p:txBody>
          <a:bodyPr bIns="45720" lIns="91440" rIns="91440" rtlCol="0" tIns="45720" vert="horz"/>
          <a:lstStyle>
            <a:lvl1pPr algn="r">
              <a:defRPr sz="1200"/>
            </a:lvl1pPr>
          </a:lstStyle>
          <a:p>
            <a:fld id="{C4B94520-68C6-4735-8130-7829EB251FDE}" type="datetimeFigureOut">
              <a:rPr altLang="en-US" kumimoji="1" lang="ja-JP" smtClean="0"/>
              <a:t>2026/3/11</a:t>
            </a:fld>
            <a:endParaRPr altLang="en-US" kumimoji="1" lang="ja-JP"/>
          </a:p>
        </p:txBody>
      </p:sp>
      <p:sp>
        <p:nvSpPr>
          <p:cNvPr id="4" name="スライド イメージ プレースホルダー 3"/>
          <p:cNvSpPr>
            <a:spLocks noChangeAspect="1" noGrp="1" noRot="1"/>
          </p:cNvSpPr>
          <p:nvPr>
            <p:ph idx="2" type="sldImg"/>
          </p:nvPr>
        </p:nvSpPr>
        <p:spPr>
          <a:xfrm>
            <a:off x="685800" y="1143000"/>
            <a:ext cx="5486400" cy="3086100"/>
          </a:xfrm>
          <a:prstGeom prst="rect">
            <a:avLst/>
          </a:prstGeom>
          <a:noFill/>
          <a:ln w="12700">
            <a:solidFill>
              <a:prstClr val="black"/>
            </a:solidFill>
          </a:ln>
        </p:spPr>
        <p:txBody>
          <a:bodyPr anchor="ctr" bIns="45720" lIns="91440" rIns="91440" rtlCol="0" tIns="45720" vert="horz"/>
          <a:lstStyle/>
          <a:p>
            <a:endParaRPr altLang="en-US" lang="ja-JP"/>
          </a:p>
        </p:txBody>
      </p:sp>
      <p:sp>
        <p:nvSpPr>
          <p:cNvPr id="5" name="ノート プレースホルダー 4"/>
          <p:cNvSpPr>
            <a:spLocks noGrp="1"/>
          </p:cNvSpPr>
          <p:nvPr>
            <p:ph idx="3" sz="quarter" type="body"/>
          </p:nvPr>
        </p:nvSpPr>
        <p:spPr>
          <a:xfrm>
            <a:off x="685800" y="4400550"/>
            <a:ext cx="5486400" cy="3600450"/>
          </a:xfrm>
          <a:prstGeom prst="rect">
            <a:avLst/>
          </a:prstGeom>
        </p:spPr>
        <p:txBody>
          <a:bodyPr bIns="45720" lIns="91440" rIns="91440" rtlCol="0" tIns="45720" vert="horz"/>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6" name="フッター プレースホルダー 5"/>
          <p:cNvSpPr>
            <a:spLocks noGrp="1"/>
          </p:cNvSpPr>
          <p:nvPr>
            <p:ph idx="4" sz="quarter" type="ftr"/>
          </p:nvPr>
        </p:nvSpPr>
        <p:spPr>
          <a:xfrm>
            <a:off x="0" y="8685213"/>
            <a:ext cx="2971800" cy="458787"/>
          </a:xfrm>
          <a:prstGeom prst="rect">
            <a:avLst/>
          </a:prstGeom>
        </p:spPr>
        <p:txBody>
          <a:bodyPr anchor="b" bIns="45720" lIns="91440" rIns="91440" rtlCol="0" tIns="45720" vert="horz"/>
          <a:lstStyle>
            <a:lvl1pPr algn="l">
              <a:defRPr sz="1200"/>
            </a:lvl1pPr>
          </a:lstStyle>
          <a:p>
            <a:endParaRPr altLang="en-US" kumimoji="1" lang="ja-JP"/>
          </a:p>
        </p:txBody>
      </p:sp>
      <p:sp>
        <p:nvSpPr>
          <p:cNvPr id="7" name="スライド番号プレースホルダー 6"/>
          <p:cNvSpPr>
            <a:spLocks noGrp="1"/>
          </p:cNvSpPr>
          <p:nvPr>
            <p:ph idx="5" sz="quarter" type="sldNum"/>
          </p:nvPr>
        </p:nvSpPr>
        <p:spPr>
          <a:xfrm>
            <a:off x="3884613" y="8685213"/>
            <a:ext cx="2971800" cy="458787"/>
          </a:xfrm>
          <a:prstGeom prst="rect">
            <a:avLst/>
          </a:prstGeom>
        </p:spPr>
        <p:txBody>
          <a:bodyPr anchor="b" bIns="45720" lIns="91440" rIns="91440" rtlCol="0" tIns="45720" vert="horz"/>
          <a:lstStyle>
            <a:lvl1pPr algn="r">
              <a:defRPr sz="1200"/>
            </a:lvl1pPr>
          </a:lstStyle>
          <a:p>
            <a:fld id="{59B52E1C-9A68-4B30-BA64-DD6611B07595}" type="slidenum">
              <a:rPr altLang="en-US" kumimoji="1" lang="ja-JP" smtClean="0"/>
              <a:t>‹#›</a:t>
            </a:fld>
            <a:endParaRPr altLang="en-US" kumimoji="1" lang="ja-JP"/>
          </a:p>
        </p:txBody>
      </p:sp>
    </p:spTree>
    <p:extLst>
      <p:ext uri="{BB962C8B-B14F-4D97-AF65-F5344CB8AC3E}">
        <p14:creationId xmlns:p14="http://schemas.microsoft.com/office/powerpoint/2010/main" val="4097310071"/>
      </p:ext>
    </p:extLst>
  </p:cSld>
  <p:clrMap accent1="accent1" accent2="accent2" accent3="accent3" accent4="accent4" accent5="accent5" accent6="accent6" bg1="lt1" bg2="lt2" folHlink="folHlink" hlink="hlink" tx1="dk1" tx2="dk2"/>
  <p:notesStyle>
    <a:lvl1pPr algn="l" defTabSz="914400" eaLnBrk="1" hangingPunct="1" latinLnBrk="0" marL="0" rtl="0">
      <a:defRPr kern="1200" kumimoji="1" sz="1200">
        <a:solidFill>
          <a:schemeClr val="tx1"/>
        </a:solidFill>
        <a:latin typeface="+mn-lt"/>
        <a:ea typeface="+mn-ea"/>
        <a:cs typeface="+mn-cs"/>
      </a:defRPr>
    </a:lvl1pPr>
    <a:lvl2pPr algn="l" defTabSz="914400" eaLnBrk="1" hangingPunct="1" latinLnBrk="0" marL="457200" rtl="0">
      <a:defRPr kern="1200" kumimoji="1" sz="1200">
        <a:solidFill>
          <a:schemeClr val="tx1"/>
        </a:solidFill>
        <a:latin typeface="+mn-lt"/>
        <a:ea typeface="+mn-ea"/>
        <a:cs typeface="+mn-cs"/>
      </a:defRPr>
    </a:lvl2pPr>
    <a:lvl3pPr algn="l" defTabSz="914400" eaLnBrk="1" hangingPunct="1" latinLnBrk="0" marL="914400" rtl="0">
      <a:defRPr kern="1200" kumimoji="1" sz="1200">
        <a:solidFill>
          <a:schemeClr val="tx1"/>
        </a:solidFill>
        <a:latin typeface="+mn-lt"/>
        <a:ea typeface="+mn-ea"/>
        <a:cs typeface="+mn-cs"/>
      </a:defRPr>
    </a:lvl3pPr>
    <a:lvl4pPr algn="l" defTabSz="914400" eaLnBrk="1" hangingPunct="1" latinLnBrk="0" marL="1371600" rtl="0">
      <a:defRPr kern="1200" kumimoji="1" sz="1200">
        <a:solidFill>
          <a:schemeClr val="tx1"/>
        </a:solidFill>
        <a:latin typeface="+mn-lt"/>
        <a:ea typeface="+mn-ea"/>
        <a:cs typeface="+mn-cs"/>
      </a:defRPr>
    </a:lvl4pPr>
    <a:lvl5pPr algn="l" defTabSz="914400" eaLnBrk="1" hangingPunct="1" latinLnBrk="0" marL="1828800" rtl="0">
      <a:defRPr kern="1200" kumimoji="1" sz="1200">
        <a:solidFill>
          <a:schemeClr val="tx1"/>
        </a:solidFill>
        <a:latin typeface="+mn-lt"/>
        <a:ea typeface="+mn-ea"/>
        <a:cs typeface="+mn-cs"/>
      </a:defRPr>
    </a:lvl5pPr>
    <a:lvl6pPr algn="l" defTabSz="914400" eaLnBrk="1" hangingPunct="1" latinLnBrk="0" marL="2286000" rtl="0">
      <a:defRPr kern="1200" kumimoji="1" sz="1200">
        <a:solidFill>
          <a:schemeClr val="tx1"/>
        </a:solidFill>
        <a:latin typeface="+mn-lt"/>
        <a:ea typeface="+mn-ea"/>
        <a:cs typeface="+mn-cs"/>
      </a:defRPr>
    </a:lvl6pPr>
    <a:lvl7pPr algn="l" defTabSz="914400" eaLnBrk="1" hangingPunct="1" latinLnBrk="0" marL="2743200" rtl="0">
      <a:defRPr kern="1200" kumimoji="1" sz="1200">
        <a:solidFill>
          <a:schemeClr val="tx1"/>
        </a:solidFill>
        <a:latin typeface="+mn-lt"/>
        <a:ea typeface="+mn-ea"/>
        <a:cs typeface="+mn-cs"/>
      </a:defRPr>
    </a:lvl7pPr>
    <a:lvl8pPr algn="l" defTabSz="914400" eaLnBrk="1" hangingPunct="1" latinLnBrk="0" marL="3200400" rtl="0">
      <a:defRPr kern="1200" kumimoji="1" sz="1200">
        <a:solidFill>
          <a:schemeClr val="tx1"/>
        </a:solidFill>
        <a:latin typeface="+mn-lt"/>
        <a:ea typeface="+mn-ea"/>
        <a:cs typeface="+mn-cs"/>
      </a:defRPr>
    </a:lvl8pPr>
    <a:lvl9pPr algn="l" defTabSz="914400" eaLnBrk="1" hangingPunct="1" latinLnBrk="0" marL="3657600" rtl="0">
      <a:defRPr kern="1200" kumimoji="1" sz="1200">
        <a:solidFill>
          <a:schemeClr val="tx1"/>
        </a:solidFill>
        <a:latin typeface="+mn-lt"/>
        <a:ea typeface="+mn-ea"/>
        <a:cs typeface="+mn-cs"/>
      </a:defRPr>
    </a:lvl9pPr>
  </p:notesStyle>
</p:notesMaster>
</file>

<file path=ppt/slideLayouts/_rels/slideLayout1.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0.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1.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2.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3.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14.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5.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6.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7.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2.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3.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4.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5.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6.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7.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8.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_rels/slideLayout9.xml.rels><?xml version="1.0" encoding="UTF-8" standalone="no"?>
<Relationships xmlns="http://schemas.openxmlformats.org/package/2006/relationships">
<Relationship Id="rId1" Target="../slideMasters/slideMaster1.xml" Type="http://schemas.openxmlformats.org/officeDocument/2006/relationships/slideMaster"/>
<Relationship Id="rId2" Target="../media/image1.jpeg" Type="http://schemas.openxmlformats.org/officeDocument/2006/relationships/image"/>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showMasterSp="0" type="title">
  <p:cSld name="タイトル スライド">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altLang="en-US" lang="ja-JP"/>
              <a:t>マスター タイトルの書式設定</a:t>
            </a:r>
            <a:endParaRPr dirty="0" lang="en-US"/>
          </a:p>
        </p:txBody>
      </p:sp>
      <p:sp>
        <p:nvSpPr>
          <p:cNvPr id="3" name="Subtitle 2"/>
          <p:cNvSpPr>
            <a:spLocks noGrp="1"/>
          </p:cNvSpPr>
          <p:nvPr>
            <p:ph idx="1" type="subTitle"/>
          </p:nvPr>
        </p:nvSpPr>
        <p:spPr bwMode="gray">
          <a:xfrm>
            <a:off x="1154955" y="4777380"/>
            <a:ext cx="8825658" cy="861420"/>
          </a:xfrm>
        </p:spPr>
        <p:txBody>
          <a:bodyPr anchor="t"/>
          <a:lstStyle>
            <a:lvl1pPr algn="l" indent="0" marL="0">
              <a:buNone/>
              <a:defRPr cap="all">
                <a:solidFill>
                  <a:schemeClr val="accent1">
                    <a:lumMod val="60000"/>
                    <a:lumOff val="40000"/>
                  </a:schemeClr>
                </a:solidFill>
              </a:defRPr>
            </a:lvl1pPr>
            <a:lvl2pPr algn="ctr" indent="0" marL="457200">
              <a:buNone/>
              <a:defRPr>
                <a:solidFill>
                  <a:schemeClr val="tx1">
                    <a:tint val="75000"/>
                  </a:schemeClr>
                </a:solidFill>
              </a:defRPr>
            </a:lvl2pPr>
            <a:lvl3pPr algn="ctr" indent="0" marL="914400">
              <a:buNone/>
              <a:defRPr>
                <a:solidFill>
                  <a:schemeClr val="tx1">
                    <a:tint val="75000"/>
                  </a:schemeClr>
                </a:solidFill>
              </a:defRPr>
            </a:lvl3pPr>
            <a:lvl4pPr algn="ctr" indent="0" marL="1371600">
              <a:buNone/>
              <a:defRPr>
                <a:solidFill>
                  <a:schemeClr val="tx1">
                    <a:tint val="75000"/>
                  </a:schemeClr>
                </a:solidFill>
              </a:defRPr>
            </a:lvl4pPr>
            <a:lvl5pPr algn="ctr" indent="0" marL="1828800">
              <a:buNone/>
              <a:defRPr>
                <a:solidFill>
                  <a:schemeClr val="tx1">
                    <a:tint val="75000"/>
                  </a:schemeClr>
                </a:solidFill>
              </a:defRPr>
            </a:lvl5pPr>
            <a:lvl6pPr algn="ctr" indent="0" marL="2286000">
              <a:buNone/>
              <a:defRPr>
                <a:solidFill>
                  <a:schemeClr val="tx1">
                    <a:tint val="75000"/>
                  </a:schemeClr>
                </a:solidFill>
              </a:defRPr>
            </a:lvl6pPr>
            <a:lvl7pPr algn="ctr" indent="0" marL="2743200">
              <a:buNone/>
              <a:defRPr>
                <a:solidFill>
                  <a:schemeClr val="tx1">
                    <a:tint val="75000"/>
                  </a:schemeClr>
                </a:solidFill>
              </a:defRPr>
            </a:lvl7pPr>
            <a:lvl8pPr algn="ctr" indent="0" marL="3200400">
              <a:buNone/>
              <a:defRPr>
                <a:solidFill>
                  <a:schemeClr val="tx1">
                    <a:tint val="75000"/>
                  </a:schemeClr>
                </a:solidFill>
              </a:defRPr>
            </a:lvl8pPr>
            <a:lvl9pPr algn="ctr" indent="0" marL="3657600">
              <a:buNone/>
              <a:defRPr>
                <a:solidFill>
                  <a:schemeClr val="tx1">
                    <a:tint val="75000"/>
                  </a:schemeClr>
                </a:solidFill>
              </a:defRPr>
            </a:lvl9pPr>
          </a:lstStyle>
          <a:p>
            <a:r>
              <a:rPr altLang="en-US" lang="ja-JP"/>
              <a:t>マスター サブタイトルの書式設定</a:t>
            </a:r>
            <a:endParaRPr dirty="0" lang="en-US"/>
          </a:p>
        </p:txBody>
      </p:sp>
      <p:sp>
        <p:nvSpPr>
          <p:cNvPr id="4" name="Date Placeholder 3"/>
          <p:cNvSpPr>
            <a:spLocks noGrp="1"/>
          </p:cNvSpPr>
          <p:nvPr>
            <p:ph idx="10" sz="half" type="dt"/>
          </p:nvPr>
        </p:nvSpPr>
        <p:spPr bwMode="gray">
          <a:xfrm rot="5400000">
            <a:off x="10158984" y="1792224"/>
            <a:ext cx="990599" cy="304799"/>
          </a:xfrm>
        </p:spPr>
        <p:txBody>
          <a:bodyPr anchor="t"/>
          <a:lstStyle>
            <a:lvl1pPr algn="l">
              <a:defRPr b="0" i="0">
                <a:solidFill>
                  <a:schemeClr val="bg1">
                    <a:alpha val="60000"/>
                  </a:schemeClr>
                </a:solidFill>
              </a:defRPr>
            </a:lvl1pPr>
          </a:lstStyle>
          <a:p>
            <a:fld id="{D3BF4397-839D-440A-A635-941EAB9BEFB3}" type="datetime1">
              <a:rPr altLang="ja-JP" lang="en-US" smtClean="0"/>
              <a:t>3/11/2026</a:t>
            </a:fld>
            <a:endParaRPr lang="en-US"/>
          </a:p>
        </p:txBody>
      </p:sp>
      <p:sp>
        <p:nvSpPr>
          <p:cNvPr id="5" name="Footer Placeholder 4"/>
          <p:cNvSpPr>
            <a:spLocks noGrp="1"/>
          </p:cNvSpPr>
          <p:nvPr>
            <p:ph idx="11" sz="quarter" type="ftr"/>
          </p:nvPr>
        </p:nvSpPr>
        <p:spPr bwMode="gray">
          <a:xfrm rot="5400000">
            <a:off x="8951976" y="3227832"/>
            <a:ext cx="3859795" cy="304801"/>
          </a:xfrm>
        </p:spPr>
        <p:txBody>
          <a:bodyPr/>
          <a:lstStyle>
            <a:lvl1pPr>
              <a:defRPr b="0" i="0">
                <a:solidFill>
                  <a:schemeClr val="bg1">
                    <a:alpha val="60000"/>
                  </a:schemeClr>
                </a:solidFill>
              </a:defRPr>
            </a:lvl1pPr>
          </a:lstStyle>
          <a:p>
            <a:endParaRPr dirty="0" lang="en-US"/>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idx="12" sz="quarter" type="sldNum"/>
          </p:nvPr>
        </p:nvSpPr>
        <p:spPr>
          <a:xfrm>
            <a:off x="10352540" y="295729"/>
            <a:ext cx="838199" cy="767687"/>
          </a:xfrm>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963508026"/>
      </p:ext>
    </p:extLst>
  </p:cSld>
  <p:clrMapOvr>
    <a:masterClrMapping/>
  </p:clrMapOvr>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p:cSld name="パノラマ写真 (キャプション付き)">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b="b" l="0" r="r" t="0"/>
              <a:pathLst>
                <a:path h="2856" w="7104">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b="0" sz="2400"/>
            </a:lvl1pPr>
          </a:lstStyle>
          <a:p>
            <a:r>
              <a:rPr altLang="en-US" lang="ja-JP"/>
              <a:t>マスター タイトルの書式設定</a:t>
            </a:r>
            <a:endParaRPr dirty="0" lang="en-US"/>
          </a:p>
        </p:txBody>
      </p:sp>
      <p:sp>
        <p:nvSpPr>
          <p:cNvPr id="3" name="Picture Placeholder 2"/>
          <p:cNvSpPr>
            <a:spLocks noChangeAspect="1" noGrp="1"/>
          </p:cNvSpPr>
          <p:nvPr>
            <p:ph idx="1" type="pic"/>
          </p:nvPr>
        </p:nvSpPr>
        <p:spPr>
          <a:xfrm>
            <a:off x="1154954" y="685800"/>
            <a:ext cx="8825659" cy="342900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altLang="en-US" lang="ja-JP"/>
              <a:t>アイコンをクリックして図を追加</a:t>
            </a:r>
            <a:endParaRPr dirty="0" lang="en-US"/>
          </a:p>
        </p:txBody>
      </p:sp>
      <p:sp>
        <p:nvSpPr>
          <p:cNvPr id="4" name="Text Placeholder 3"/>
          <p:cNvSpPr>
            <a:spLocks noGrp="1"/>
          </p:cNvSpPr>
          <p:nvPr>
            <p:ph idx="2" sz="half" type="body"/>
          </p:nvPr>
        </p:nvSpPr>
        <p:spPr>
          <a:xfrm>
            <a:off x="1154954" y="5536665"/>
            <a:ext cx="8825658" cy="493712"/>
          </a:xfrm>
        </p:spPr>
        <p:txBody>
          <a:bodyPr>
            <a:normAutofit/>
          </a:bodyPr>
          <a:lstStyle>
            <a:lvl1pPr indent="0" marL="0">
              <a:buNone/>
              <a:defRPr sz="1200">
                <a:solidFill>
                  <a:schemeClr val="accent1">
                    <a:lumMod val="60000"/>
                    <a:lumOff val="40000"/>
                  </a:schemeClr>
                </a:solidFill>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Date Placeholder 4"/>
          <p:cNvSpPr>
            <a:spLocks noGrp="1"/>
          </p:cNvSpPr>
          <p:nvPr>
            <p:ph idx="10" sz="half" type="dt"/>
          </p:nvPr>
        </p:nvSpPr>
        <p:spPr/>
        <p:txBody>
          <a:bodyPr/>
          <a:lstStyle/>
          <a:p>
            <a:fld id="{363E79EF-1FA4-45F9-AA97-C7FFFAAF961A}" type="datetime1">
              <a:rPr altLang="ja-JP" lang="en-US" smtClean="0"/>
              <a:t>3/11/2026</a:t>
            </a:fld>
            <a:endParaRPr lang="en-US"/>
          </a:p>
        </p:txBody>
      </p:sp>
      <p:sp>
        <p:nvSpPr>
          <p:cNvPr id="6" name="Footer Placeholder 5"/>
          <p:cNvSpPr>
            <a:spLocks noGrp="1"/>
          </p:cNvSpPr>
          <p:nvPr>
            <p:ph idx="11" sz="quarter" type="ftr"/>
          </p:nvPr>
        </p:nvSpPr>
        <p:spPr/>
        <p:txBody>
          <a:bodyPr/>
          <a:lstStyle/>
          <a:p>
            <a:endParaRPr dirty="0"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65894309"/>
      </p:ext>
    </p:extLst>
  </p:cSld>
  <p:clrMapOvr>
    <a:masterClrMapping/>
  </p:clrMapOvr>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showMasterSp="0">
  <p:cSld name="タイトルとキャプション">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ltLang="en-US" lang="ja-JP"/>
            </a:p>
          </p:txBody>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5" name="Freeform 5"/>
            <p:cNvSpPr/>
            <p:nvPr/>
          </p:nvSpPr>
          <p:spPr bwMode="gray">
            <a:xfrm rot="21010068">
              <a:off x="8490951" y="2714874"/>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ltLang="en-US" lang="ja-JP"/>
            </a:p>
          </p:txBody>
        </p:sp>
        <p:sp>
          <p:nvSpPr>
            <p:cNvPr id="17" name="Freeform 5"/>
            <p:cNvSpPr/>
            <p:nvPr/>
          </p:nvSpPr>
          <p:spPr bwMode="gray">
            <a:xfrm>
              <a:off x="455612" y="2801319"/>
              <a:ext cx="11277600" cy="3602637"/>
            </a:xfrm>
            <a:custGeom>
              <a:avLst/>
              <a:gdLst/>
              <a:ahLst/>
              <a:cxnLst/>
              <a:rect b="b" l="l" r="r" t="t"/>
              <a:pathLst>
                <a:path h="7946" w="10000">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txBody>
            <a:bodyPr/>
            <a:lstStyle/>
            <a:p>
              <a:endParaRPr altLang="en-US" lang="ja-JP"/>
            </a:p>
          </p:txBody>
        </p:sp>
        <p:sp>
          <p:nvSpPr>
            <p:cNvPr id="12"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ltLang="en-US" lang="ja-JP"/>
            </a:p>
          </p:txBody>
        </p:sp>
      </p:grpSp>
      <p:sp>
        <p:nvSpPr>
          <p:cNvPr id="2" name="Title 1"/>
          <p:cNvSpPr>
            <a:spLocks noGrp="1"/>
          </p:cNvSpPr>
          <p:nvPr>
            <p:ph type="title"/>
          </p:nvPr>
        </p:nvSpPr>
        <p:spPr>
          <a:xfrm>
            <a:off x="1148798" y="1063417"/>
            <a:ext cx="8831816" cy="1372986"/>
          </a:xfrm>
        </p:spPr>
        <p:txBody>
          <a:bodyPr/>
          <a:lstStyle>
            <a:lvl1pPr>
              <a:defRPr sz="4000"/>
            </a:lvl1pPr>
          </a:lstStyle>
          <a:p>
            <a:r>
              <a:rPr altLang="en-US" lang="ja-JP"/>
              <a:t>マスター タイトルの書式設定</a:t>
            </a:r>
            <a:endParaRPr dirty="0" lang="en-US"/>
          </a:p>
        </p:txBody>
      </p:sp>
      <p:sp>
        <p:nvSpPr>
          <p:cNvPr id="8" name="Text Placeholder 3"/>
          <p:cNvSpPr>
            <a:spLocks noGrp="1"/>
          </p:cNvSpPr>
          <p:nvPr>
            <p:ph idx="2" sz="half" type="body"/>
          </p:nvPr>
        </p:nvSpPr>
        <p:spPr>
          <a:xfrm>
            <a:off x="1154954" y="3543300"/>
            <a:ext cx="8825659" cy="2476500"/>
          </a:xfrm>
        </p:spPr>
        <p:txBody>
          <a:bodyPr anchor="ctr">
            <a:normAutofit/>
          </a:bodyPr>
          <a:lstStyle>
            <a:lvl1pPr indent="0" marL="0">
              <a:buNone/>
              <a:defRPr sz="18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881B1BAA-DA5C-4245-BF16-CDA7991B857F}" type="datetime1">
              <a:rPr altLang="ja-JP" lang="en-US" smtClean="0"/>
              <a:t>3/11/2026</a:t>
            </a:fld>
            <a:endParaRPr lang="en-US"/>
          </a:p>
        </p:txBody>
      </p:sp>
      <p:sp>
        <p:nvSpPr>
          <p:cNvPr id="5" name="Footer Placeholder 4"/>
          <p:cNvSpPr>
            <a:spLocks noGrp="1"/>
          </p:cNvSpPr>
          <p:nvPr>
            <p:ph idx="11" sz="quarter" type="ftr"/>
          </p:nvPr>
        </p:nvSpPr>
        <p:spPr/>
        <p:txBody>
          <a:bodyPr/>
          <a:lstStyle/>
          <a:p>
            <a:endParaRPr dirty="0" lang="en-US"/>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401350201"/>
      </p:ext>
    </p:extLst>
  </p:cSld>
  <p:clrMapOvr>
    <a:masterClrMapping/>
  </p:clrMapOvr>
</p:sldLayout>
</file>

<file path=ppt/slideLayouts/slideLayout12.xml><?xml version="1.0" encoding="utf-8"?>
<p:sldLayout xmlns:a="http://schemas.openxmlformats.org/drawingml/2006/main" xmlns:p="http://schemas.openxmlformats.org/presentationml/2006/main" xmlns:r="http://schemas.openxmlformats.org/officeDocument/2006/relationships" preserve="1" showMasterSp="0">
  <p:cSld name="引用 (キャプション付き)">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rtlCol="0" wrap="square">
            <a:spAutoFit/>
          </a:bodyPr>
          <a:lstStyle/>
          <a:p>
            <a:pPr algn="r"/>
            <a:r>
              <a:rPr b="0" dirty="0" i="0" lang="en-US" sz="960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rtlCol="0" wrap="square">
            <a:spAutoFit/>
          </a:bodyPr>
          <a:lstStyle/>
          <a:p>
            <a:pPr algn="r"/>
            <a:r>
              <a:rPr b="0" dirty="0" i="0" lang="en-US" sz="960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altLang="en-US" lang="ja-JP"/>
              <a:t>マスター タイトルの書式設定</a:t>
            </a:r>
            <a:endParaRPr dirty="0" lang="en-US"/>
          </a:p>
        </p:txBody>
      </p:sp>
      <p:sp>
        <p:nvSpPr>
          <p:cNvPr id="14" name="Text Placeholder 3"/>
          <p:cNvSpPr>
            <a:spLocks noGrp="1"/>
          </p:cNvSpPr>
          <p:nvPr>
            <p:ph idx="13" sz="half" type="body"/>
          </p:nvPr>
        </p:nvSpPr>
        <p:spPr bwMode="gray">
          <a:xfrm>
            <a:off x="1945945" y="3678766"/>
            <a:ext cx="7731219" cy="342174"/>
          </a:xfrm>
        </p:spPr>
        <p:txBody>
          <a:bodyPr anchor="t">
            <a:normAutofit/>
          </a:bodyPr>
          <a:lstStyle>
            <a:lvl1pPr indent="0" marL="0">
              <a:buNone/>
              <a:defRPr b="0" cap="small" dirty="0" i="0" kern="1200" lang="en-US" sz="1400">
                <a:solidFill>
                  <a:schemeClr val="accent1">
                    <a:lumMod val="60000"/>
                    <a:lumOff val="40000"/>
                  </a:schemeClr>
                </a:solidFill>
                <a:latin typeface="+mn-lt"/>
                <a:ea typeface="+mn-ea"/>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10" name="Text Placeholder 3"/>
          <p:cNvSpPr>
            <a:spLocks noGrp="1"/>
          </p:cNvSpPr>
          <p:nvPr>
            <p:ph idx="2" sz="half" type="body"/>
          </p:nvPr>
        </p:nvSpPr>
        <p:spPr>
          <a:xfrm>
            <a:off x="1154954" y="5029199"/>
            <a:ext cx="9244897" cy="997857"/>
          </a:xfrm>
        </p:spPr>
        <p:txBody>
          <a:bodyPr anchor="ctr">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B985F594-47EC-4F9F-9000-F25654C7EAD3}" type="datetime1">
              <a:rPr altLang="ja-JP" lang="en-US" smtClean="0"/>
              <a:t>3/11/2026</a:t>
            </a:fld>
            <a:endParaRPr lang="en-US"/>
          </a:p>
        </p:txBody>
      </p:sp>
      <p:sp>
        <p:nvSpPr>
          <p:cNvPr id="5" name="Footer Placeholder 4"/>
          <p:cNvSpPr>
            <a:spLocks noGrp="1"/>
          </p:cNvSpPr>
          <p:nvPr>
            <p:ph idx="11" sz="quarter" type="ftr"/>
          </p:nvPr>
        </p:nvSpPr>
        <p:spPr/>
        <p:txBody>
          <a:bodyPr/>
          <a:lstStyle/>
          <a:p>
            <a:endParaRPr dirty="0" lang="en-US"/>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031815782"/>
      </p:ext>
    </p:extLst>
  </p:cSld>
  <p:clrMapOvr>
    <a:masterClrMapping/>
  </p:clrMapOvr>
</p:sldLayout>
</file>

<file path=ppt/slideLayouts/slideLayout13.xml><?xml version="1.0" encoding="utf-8"?>
<p:sldLayout xmlns:a="http://schemas.openxmlformats.org/drawingml/2006/main" xmlns:p="http://schemas.openxmlformats.org/presentationml/2006/main" xmlns:r="http://schemas.openxmlformats.org/officeDocument/2006/relationships" preserve="1" showMasterSp="0">
  <p:cSld name="名札">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ltLang="en-US" lang="ja-JP"/>
            </a:p>
          </p:txBody>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3" name="Freeform 5"/>
            <p:cNvSpPr/>
            <p:nvPr/>
          </p:nvSpPr>
          <p:spPr bwMode="gray">
            <a:xfrm rot="21010068">
              <a:off x="8490951" y="4193583"/>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ltLang="en-US" lang="ja-JP"/>
            </a:p>
          </p:txBody>
        </p:sp>
        <p:sp>
          <p:nvSpPr>
            <p:cNvPr id="8" name="Freeform 5"/>
            <p:cNvSpPr/>
            <p:nvPr/>
          </p:nvSpPr>
          <p:spPr bwMode="gray">
            <a:xfrm>
              <a:off x="455612" y="4241801"/>
              <a:ext cx="11277600" cy="2337161"/>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txBody>
            <a:bodyPr/>
            <a:lstStyle/>
            <a:p>
              <a:endParaRPr altLang="en-US" lang="ja-JP"/>
            </a:p>
          </p:txBody>
        </p:sp>
        <p:sp>
          <p:nvSpPr>
            <p:cNvPr id="12"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ltLang="en-US" lang="ja-JP"/>
            </a:p>
          </p:txBody>
        </p:sp>
      </p:grpSp>
      <p:sp>
        <p:nvSpPr>
          <p:cNvPr id="2" name="Title 1"/>
          <p:cNvSpPr>
            <a:spLocks noGrp="1"/>
          </p:cNvSpPr>
          <p:nvPr>
            <p:ph type="title"/>
          </p:nvPr>
        </p:nvSpPr>
        <p:spPr>
          <a:xfrm>
            <a:off x="1154954" y="2370667"/>
            <a:ext cx="8825660" cy="1822514"/>
          </a:xfrm>
        </p:spPr>
        <p:txBody>
          <a:bodyPr anchor="b"/>
          <a:lstStyle>
            <a:lvl1pPr algn="l">
              <a:defRPr b="0" cap="none" sz="40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5024967"/>
            <a:ext cx="8825659" cy="860400"/>
          </a:xfrm>
        </p:spPr>
        <p:txBody>
          <a:bodyPr anchor="t"/>
          <a:lstStyle>
            <a:lvl1pPr algn="l" indent="0" marL="0">
              <a:buNone/>
              <a:defRPr cap="none" sz="2000">
                <a:solidFill>
                  <a:schemeClr val="accent1">
                    <a:lumMod val="60000"/>
                    <a:lumOff val="40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0476C4DB-B28C-4EAA-BAD8-F46071C3FEEE}" type="datetime1">
              <a:rPr altLang="ja-JP" lang="en-US" smtClean="0"/>
              <a:t>3/11/2026</a:t>
            </a:fld>
            <a:endParaRPr lang="en-US"/>
          </a:p>
        </p:txBody>
      </p:sp>
      <p:sp>
        <p:nvSpPr>
          <p:cNvPr id="5" name="Footer Placeholder 4"/>
          <p:cNvSpPr>
            <a:spLocks noGrp="1"/>
          </p:cNvSpPr>
          <p:nvPr>
            <p:ph idx="11" sz="quarter" type="ftr"/>
          </p:nvPr>
        </p:nvSpPr>
        <p:spPr/>
        <p:txBody>
          <a:bodyPr/>
          <a:lstStyle/>
          <a:p>
            <a:endParaRPr dirty="0"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4105434469"/>
      </p:ext>
    </p:extLst>
  </p:cSld>
  <p:clrMapOvr>
    <a:masterClrMapping/>
  </p:clrMapOvr>
</p:sldLayout>
</file>

<file path=ppt/slideLayouts/slideLayout14.xml><?xml version="1.0" encoding="utf-8"?>
<p:sldLayout xmlns:a="http://schemas.openxmlformats.org/drawingml/2006/main" xmlns:p="http://schemas.openxmlformats.org/presentationml/2006/main" xmlns:r="http://schemas.openxmlformats.org/officeDocument/2006/relationships" preserve="1">
  <p:cSld name="3 段">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2603502"/>
            <a:ext cx="3141878"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16" name="Text Placeholder 3"/>
          <p:cNvSpPr>
            <a:spLocks noGrp="1"/>
          </p:cNvSpPr>
          <p:nvPr>
            <p:ph idx="15" sz="half" type="body"/>
          </p:nvPr>
        </p:nvSpPr>
        <p:spPr>
          <a:xfrm>
            <a:off x="1154953" y="3179764"/>
            <a:ext cx="3141879" cy="2847293"/>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Text Placeholder 4"/>
          <p:cNvSpPr>
            <a:spLocks noGrp="1"/>
          </p:cNvSpPr>
          <p:nvPr>
            <p:ph idx="3" sz="quarter" type="body"/>
          </p:nvPr>
        </p:nvSpPr>
        <p:spPr>
          <a:xfrm>
            <a:off x="4512721" y="2603500"/>
            <a:ext cx="3147009"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19" name="Text Placeholder 3"/>
          <p:cNvSpPr>
            <a:spLocks noGrp="1"/>
          </p:cNvSpPr>
          <p:nvPr>
            <p:ph idx="16" sz="half" type="body"/>
          </p:nvPr>
        </p:nvSpPr>
        <p:spPr>
          <a:xfrm>
            <a:off x="4512721" y="3179763"/>
            <a:ext cx="3147009" cy="2847293"/>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14" name="Text Placeholder 4"/>
          <p:cNvSpPr>
            <a:spLocks noGrp="1"/>
          </p:cNvSpPr>
          <p:nvPr>
            <p:ph idx="13" sz="quarter" type="body"/>
          </p:nvPr>
        </p:nvSpPr>
        <p:spPr>
          <a:xfrm>
            <a:off x="7888135" y="2603501"/>
            <a:ext cx="3145730"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20" name="Text Placeholder 3"/>
          <p:cNvSpPr>
            <a:spLocks noGrp="1"/>
          </p:cNvSpPr>
          <p:nvPr>
            <p:ph idx="17" sz="half" type="body"/>
          </p:nvPr>
        </p:nvSpPr>
        <p:spPr>
          <a:xfrm>
            <a:off x="7888329" y="3179762"/>
            <a:ext cx="3145536" cy="2847293"/>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cxnSp>
        <p:nvCxnSpPr>
          <p:cNvPr id="17" name="Straight Connector 16"/>
          <p:cNvCxnSpPr/>
          <p:nvPr/>
        </p:nvCxnSpPr>
        <p:spPr>
          <a:xfrm>
            <a:off x="4403971" y="2569633"/>
            <a:ext cx="0" cy="3492499"/>
          </a:xfrm>
          <a:prstGeom prst="line">
            <a:avLst/>
          </a:prstGeom>
          <a:ln cmpd="sng" w="12700">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cmpd="sng" w="12700">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idx="10" sz="half" type="dt"/>
          </p:nvPr>
        </p:nvSpPr>
        <p:spPr/>
        <p:txBody>
          <a:bodyPr/>
          <a:lstStyle/>
          <a:p>
            <a:fld id="{72560B42-836D-4B33-A5CE-23CDD1F79716}" type="datetime1">
              <a:rPr altLang="ja-JP" lang="en-US" smtClean="0"/>
              <a:t>3/11/2026</a:t>
            </a:fld>
            <a:endParaRPr lang="en-US"/>
          </a:p>
        </p:txBody>
      </p:sp>
      <p:sp>
        <p:nvSpPr>
          <p:cNvPr id="8" name="Footer Placeholder 7"/>
          <p:cNvSpPr>
            <a:spLocks noGrp="1"/>
          </p:cNvSpPr>
          <p:nvPr>
            <p:ph idx="11" sz="quarter" type="ftr"/>
          </p:nvPr>
        </p:nvSpPr>
        <p:spPr/>
        <p:txBody>
          <a:bodyPr/>
          <a:lstStyle/>
          <a:p>
            <a:endParaRPr dirty="0" lang="en-US"/>
          </a:p>
        </p:txBody>
      </p:sp>
      <p:sp>
        <p:nvSpPr>
          <p:cNvPr id="9" name="Slide Number Placeholder 8"/>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939479373"/>
      </p:ext>
    </p:extLst>
  </p:cSld>
  <p:clrMapOvr>
    <a:masterClrMapping/>
  </p:clrMapOvr>
</p:sldLayout>
</file>

<file path=ppt/slideLayouts/slideLayout15.xml><?xml version="1.0" encoding="utf-8"?>
<p:sldLayout xmlns:a="http://schemas.openxmlformats.org/drawingml/2006/main" xmlns:p="http://schemas.openxmlformats.org/presentationml/2006/main" xmlns:r="http://schemas.openxmlformats.org/officeDocument/2006/relationships" preserve="1">
  <p:cSld name="3 つの画像列">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4532844"/>
            <a:ext cx="3050438"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19" name="Picture Placeholder 2"/>
          <p:cNvSpPr>
            <a:spLocks noChangeAspect="1" noGrp="1"/>
          </p:cNvSpPr>
          <p:nvPr>
            <p:ph idx="15" type="pic"/>
          </p:nvPr>
        </p:nvSpPr>
        <p:spPr>
          <a:xfrm>
            <a:off x="1334553" y="2603500"/>
            <a:ext cx="2691242" cy="159151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altLang="en-US" lang="ja-JP"/>
              <a:t>アイコンをクリックして図を追加</a:t>
            </a:r>
            <a:endParaRPr dirty="0" lang="en-US"/>
          </a:p>
        </p:txBody>
      </p:sp>
      <p:sp>
        <p:nvSpPr>
          <p:cNvPr id="22" name="Text Placeholder 3"/>
          <p:cNvSpPr>
            <a:spLocks noGrp="1"/>
          </p:cNvSpPr>
          <p:nvPr>
            <p:ph idx="18" sz="half" type="body"/>
          </p:nvPr>
        </p:nvSpPr>
        <p:spPr>
          <a:xfrm>
            <a:off x="1154954" y="5109106"/>
            <a:ext cx="3050438" cy="917952"/>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Text Placeholder 4"/>
          <p:cNvSpPr>
            <a:spLocks noGrp="1"/>
          </p:cNvSpPr>
          <p:nvPr>
            <p:ph idx="3" sz="quarter" type="body"/>
          </p:nvPr>
        </p:nvSpPr>
        <p:spPr>
          <a:xfrm>
            <a:off x="4568865" y="4532844"/>
            <a:ext cx="3050438" cy="576263"/>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41" name="Picture Placeholder 2"/>
          <p:cNvSpPr>
            <a:spLocks noChangeAspect="1" noGrp="1"/>
          </p:cNvSpPr>
          <p:nvPr>
            <p:ph idx="21" type="pic"/>
          </p:nvPr>
        </p:nvSpPr>
        <p:spPr>
          <a:xfrm>
            <a:off x="4748462" y="2603500"/>
            <a:ext cx="2691243" cy="159151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altLang="en-US" lang="ja-JP"/>
              <a:t>アイコンをクリックして図を追加</a:t>
            </a:r>
            <a:endParaRPr dirty="0" lang="en-US"/>
          </a:p>
        </p:txBody>
      </p:sp>
      <p:sp>
        <p:nvSpPr>
          <p:cNvPr id="23" name="Text Placeholder 3"/>
          <p:cNvSpPr>
            <a:spLocks noGrp="1"/>
          </p:cNvSpPr>
          <p:nvPr>
            <p:ph idx="19" sz="half" type="body"/>
          </p:nvPr>
        </p:nvSpPr>
        <p:spPr>
          <a:xfrm>
            <a:off x="4570172" y="5109105"/>
            <a:ext cx="3050438" cy="917952"/>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14" name="Text Placeholder 4"/>
          <p:cNvSpPr>
            <a:spLocks noGrp="1"/>
          </p:cNvSpPr>
          <p:nvPr>
            <p:ph idx="13" sz="quarter" type="body"/>
          </p:nvPr>
        </p:nvSpPr>
        <p:spPr>
          <a:xfrm>
            <a:off x="7982775" y="4532845"/>
            <a:ext cx="3051095" cy="576262"/>
          </a:xfrm>
        </p:spPr>
        <p:txBody>
          <a:bodyPr anchor="b">
            <a:noAutofit/>
          </a:bodyPr>
          <a:lstStyle>
            <a:lvl1pPr indent="0" marL="0">
              <a:buNone/>
              <a:defRPr b="0" sz="2400">
                <a:solidFill>
                  <a:schemeClr val="accent1">
                    <a:lumMod val="60000"/>
                    <a:lumOff val="40000"/>
                  </a:schemeClr>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42" name="Picture Placeholder 2"/>
          <p:cNvSpPr>
            <a:spLocks noChangeAspect="1" noGrp="1"/>
          </p:cNvSpPr>
          <p:nvPr>
            <p:ph idx="22" type="pic"/>
          </p:nvPr>
        </p:nvSpPr>
        <p:spPr>
          <a:xfrm>
            <a:off x="8163031" y="2603500"/>
            <a:ext cx="2691242" cy="159151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altLang="en-US" lang="ja-JP"/>
              <a:t>アイコンをクリックして図を追加</a:t>
            </a:r>
            <a:endParaRPr dirty="0" lang="en-US"/>
          </a:p>
        </p:txBody>
      </p:sp>
      <p:sp>
        <p:nvSpPr>
          <p:cNvPr id="24" name="Text Placeholder 3"/>
          <p:cNvSpPr>
            <a:spLocks noGrp="1"/>
          </p:cNvSpPr>
          <p:nvPr>
            <p:ph idx="20" sz="half" type="body"/>
          </p:nvPr>
        </p:nvSpPr>
        <p:spPr>
          <a:xfrm>
            <a:off x="7982775" y="5109104"/>
            <a:ext cx="3051096" cy="917952"/>
          </a:xfrm>
        </p:spPr>
        <p:txBody>
          <a:bodyPr anchor="t">
            <a:normAutofit/>
          </a:bodyPr>
          <a:lstStyle>
            <a:lvl1pPr indent="0" marL="0">
              <a:buNone/>
              <a:defRPr sz="14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cxnSp>
        <p:nvCxnSpPr>
          <p:cNvPr id="43" name="Straight Connector 42"/>
          <p:cNvCxnSpPr/>
          <p:nvPr/>
        </p:nvCxnSpPr>
        <p:spPr>
          <a:xfrm>
            <a:off x="4405831" y="2569633"/>
            <a:ext cx="0" cy="3492499"/>
          </a:xfrm>
          <a:prstGeom prst="line">
            <a:avLst/>
          </a:prstGeom>
          <a:ln cmpd="sng" w="12700">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cmpd="sng" w="12700">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idx="10" sz="half" type="dt"/>
          </p:nvPr>
        </p:nvSpPr>
        <p:spPr/>
        <p:txBody>
          <a:bodyPr/>
          <a:lstStyle/>
          <a:p>
            <a:fld id="{60B0A603-7D24-49C4-B58A-B5CA0FB2E577}" type="datetime1">
              <a:rPr altLang="ja-JP" lang="en-US" smtClean="0"/>
              <a:t>3/11/2026</a:t>
            </a:fld>
            <a:endParaRPr lang="en-US"/>
          </a:p>
        </p:txBody>
      </p:sp>
      <p:sp>
        <p:nvSpPr>
          <p:cNvPr id="8" name="Footer Placeholder 7"/>
          <p:cNvSpPr>
            <a:spLocks noGrp="1"/>
          </p:cNvSpPr>
          <p:nvPr>
            <p:ph idx="11" sz="quarter" type="ftr"/>
          </p:nvPr>
        </p:nvSpPr>
        <p:spPr>
          <a:xfrm>
            <a:off x="561111" y="6391838"/>
            <a:ext cx="3644282" cy="304801"/>
          </a:xfrm>
        </p:spPr>
        <p:txBody>
          <a:bodyPr/>
          <a:lstStyle/>
          <a:p>
            <a:endParaRPr dirty="0" lang="en-US"/>
          </a:p>
        </p:txBody>
      </p:sp>
      <p:sp>
        <p:nvSpPr>
          <p:cNvPr id="9" name="Slide Number Placeholder 8"/>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575543359"/>
      </p:ext>
    </p:extLst>
  </p:cSld>
  <p:clrMapOvr>
    <a:masterClrMapping/>
  </p:clrMapOvr>
</p:sldLayout>
</file>

<file path=ppt/slideLayouts/slideLayout16.xml><?xml version="1.0" encoding="utf-8"?>
<p:sldLayout xmlns:a="http://schemas.openxmlformats.org/drawingml/2006/main" xmlns:p="http://schemas.openxmlformats.org/presentationml/2006/main" xmlns:r="http://schemas.openxmlformats.org/officeDocument/2006/relationships" preserve="1" type="vertTx">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altLang="en-US" lang="ja-JP"/>
              <a:t>マスター タイトルの書式設定</a:t>
            </a:r>
            <a:endParaRPr dirty="0" lang="en-US"/>
          </a:p>
        </p:txBody>
      </p:sp>
      <p:sp>
        <p:nvSpPr>
          <p:cNvPr id="3" name="Vertical Text Placeholder 2"/>
          <p:cNvSpPr>
            <a:spLocks noGrp="1"/>
          </p:cNvSpPr>
          <p:nvPr>
            <p:ph idx="1" orient="vert" type="body"/>
          </p:nvPr>
        </p:nvSpPr>
        <p:spPr>
          <a:xfrm>
            <a:off x="1154954" y="2603500"/>
            <a:ext cx="8825659" cy="3416300"/>
          </a:xfrm>
        </p:spPr>
        <p:txBody>
          <a:bodyPr anchor="t" anchorCtr="0" vert="eaVert"/>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a:xfrm>
            <a:off x="10695439" y="6391838"/>
            <a:ext cx="990599" cy="304799"/>
          </a:xfrm>
        </p:spPr>
        <p:txBody>
          <a:bodyPr/>
          <a:lstStyle/>
          <a:p>
            <a:fld id="{AD66E5F2-8421-4734-893A-29CF0E92D888}" type="datetime1">
              <a:rPr altLang="ja-JP" lang="en-US" smtClean="0"/>
              <a:t>3/11/2026</a:t>
            </a:fld>
            <a:endParaRPr lang="en-US"/>
          </a:p>
        </p:txBody>
      </p:sp>
      <p:sp>
        <p:nvSpPr>
          <p:cNvPr id="5" name="Footer Placeholder 4"/>
          <p:cNvSpPr>
            <a:spLocks noGrp="1"/>
          </p:cNvSpPr>
          <p:nvPr>
            <p:ph idx="11" sz="quarter" type="ftr"/>
          </p:nvPr>
        </p:nvSpPr>
        <p:spPr/>
        <p:txBody>
          <a:bodyPr/>
          <a:lstStyle/>
          <a:p>
            <a:endParaRPr dirty="0" lang="en-US"/>
          </a:p>
        </p:txBody>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021359122"/>
      </p:ext>
    </p:extLst>
  </p:cSld>
  <p:clrMapOvr>
    <a:masterClrMapping/>
  </p:clrMapOvr>
</p:sldLayout>
</file>

<file path=ppt/slideLayouts/slideLayout17.xml><?xml version="1.0" encoding="utf-8"?>
<p:sldLayout xmlns:a="http://schemas.openxmlformats.org/drawingml/2006/main" xmlns:p="http://schemas.openxmlformats.org/presentationml/2006/main" xmlns:r="http://schemas.openxmlformats.org/officeDocument/2006/relationships" preserve="1" showMasterSp="0" type="vertTitleAndTx">
  <p:cSld name="縦書きタイトルと 縦書きテキスト">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orient="vert" type="title"/>
          </p:nvPr>
        </p:nvSpPr>
        <p:spPr>
          <a:xfrm>
            <a:off x="8585235" y="1278467"/>
            <a:ext cx="1409965" cy="4748590"/>
          </a:xfrm>
        </p:spPr>
        <p:txBody>
          <a:bodyPr anchor="b" anchorCtr="0" vert="eaVert"/>
          <a:lstStyle/>
          <a:p>
            <a:r>
              <a:rPr altLang="en-US" lang="ja-JP"/>
              <a:t>マスター タイトルの書式設定</a:t>
            </a:r>
            <a:endParaRPr dirty="0" lang="en-US"/>
          </a:p>
        </p:txBody>
      </p:sp>
      <p:sp>
        <p:nvSpPr>
          <p:cNvPr id="3" name="Vertical Text Placeholder 2"/>
          <p:cNvSpPr>
            <a:spLocks noGrp="1"/>
          </p:cNvSpPr>
          <p:nvPr>
            <p:ph idx="1" orient="vert" type="body"/>
          </p:nvPr>
        </p:nvSpPr>
        <p:spPr>
          <a:xfrm>
            <a:off x="1154954" y="1278467"/>
            <a:ext cx="6256025" cy="4748590"/>
          </a:xfrm>
        </p:spPr>
        <p:txBody>
          <a:bodyPr vert="eaVert"/>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a:xfrm>
            <a:off x="10653104" y="6391838"/>
            <a:ext cx="992135" cy="304799"/>
          </a:xfrm>
        </p:spPr>
        <p:txBody>
          <a:bodyPr/>
          <a:lstStyle/>
          <a:p>
            <a:fld id="{5CB716D0-DCDC-450E-B647-42F364FE9666}" type="datetime1">
              <a:rPr altLang="ja-JP" lang="en-US" smtClean="0"/>
              <a:t>3/11/2026</a:t>
            </a:fld>
            <a:endParaRPr lang="en-US"/>
          </a:p>
        </p:txBody>
      </p:sp>
      <p:sp>
        <p:nvSpPr>
          <p:cNvPr id="5" name="Footer Placeholder 4"/>
          <p:cNvSpPr>
            <a:spLocks noGrp="1"/>
          </p:cNvSpPr>
          <p:nvPr>
            <p:ph idx="11" sz="quarter" type="ftr"/>
          </p:nvPr>
        </p:nvSpPr>
        <p:spPr/>
        <p:txBody>
          <a:bodyPr/>
          <a:lstStyle/>
          <a:p>
            <a:endParaRPr dirty="0" lang="en-US"/>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187314315"/>
      </p:ext>
    </p:extLst>
  </p:cSld>
  <p:clrMapOvr>
    <a:masterClrMapping/>
  </p:clrMapOvr>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ltLang="en-US" lang="ja-JP"/>
              <a:t>マスター タイトルの書式設定</a:t>
            </a:r>
            <a:endParaRPr dirty="0" lang="en-US"/>
          </a:p>
        </p:txBody>
      </p:sp>
      <p:sp>
        <p:nvSpPr>
          <p:cNvPr id="3" name="Content Placeholder 2"/>
          <p:cNvSpPr>
            <a:spLocks noGrp="1"/>
          </p:cNvSpPr>
          <p:nvPr>
            <p:ph idx="1"/>
          </p:nvPr>
        </p:nvSpPr>
        <p:spPr>
          <a:xfrm>
            <a:off x="1154954" y="2603500"/>
            <a:ext cx="8825659" cy="3416300"/>
          </a:xfrm>
        </p:spPr>
        <p:txBody>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p:txBody>
          <a:bodyPr/>
          <a:lstStyle/>
          <a:p>
            <a:fld id="{26DFFF5D-8F7C-4FBB-8AC7-F1D46D02EA5B}" type="datetime1">
              <a:rPr altLang="ja-JP" lang="en-US" smtClean="0"/>
              <a:t>3/11/2026</a:t>
            </a:fld>
            <a:endParaRPr lang="en-US"/>
          </a:p>
        </p:txBody>
      </p:sp>
      <p:sp>
        <p:nvSpPr>
          <p:cNvPr id="5" name="Footer Placeholder 4"/>
          <p:cNvSpPr>
            <a:spLocks noGrp="1"/>
          </p:cNvSpPr>
          <p:nvPr>
            <p:ph idx="11" sz="quarter" type="ftr"/>
          </p:nvPr>
        </p:nvSpPr>
        <p:spPr/>
        <p:txBody>
          <a:bodyPr/>
          <a:lstStyle/>
          <a:p>
            <a:endParaRPr dirty="0" lang="en-US"/>
          </a:p>
        </p:txBody>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3808504848"/>
      </p:ext>
    </p:extLst>
  </p:cSld>
  <p:clrMapOvr>
    <a:masterClrMapping/>
  </p:clrMapOvr>
</p:sldLayout>
</file>

<file path=ppt/slideLayouts/slideLayout3.xml><?xml version="1.0" encoding="utf-8"?>
<p:sldLayout xmlns:a="http://schemas.openxmlformats.org/drawingml/2006/main" xmlns:p="http://schemas.openxmlformats.org/presentationml/2006/main" xmlns:r="http://schemas.openxmlformats.org/officeDocument/2006/relationships" preserve="1" showMasterSp="0" type="secHead">
  <p:cSld name="セクション見出し">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b="0" cap="none" sz="40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6895559" y="2677644"/>
            <a:ext cx="3757545" cy="2283824"/>
          </a:xfrm>
        </p:spPr>
        <p:txBody>
          <a:bodyPr anchor="ctr"/>
          <a:lstStyle>
            <a:lvl1pPr algn="l" indent="0" marL="0">
              <a:buNone/>
              <a:defRPr cap="all" sz="2000">
                <a:solidFill>
                  <a:schemeClr val="accent1">
                    <a:lumMod val="60000"/>
                    <a:lumOff val="40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7E8E0588-2855-44AD-A113-BBEBC27DB045}" type="datetime1">
              <a:rPr altLang="ja-JP" lang="en-US" smtClean="0"/>
              <a:t>3/11/2026</a:t>
            </a:fld>
            <a:endParaRPr lang="en-US"/>
          </a:p>
        </p:txBody>
      </p:sp>
      <p:sp>
        <p:nvSpPr>
          <p:cNvPr id="5" name="Footer Placeholder 4"/>
          <p:cNvSpPr>
            <a:spLocks noGrp="1"/>
          </p:cNvSpPr>
          <p:nvPr>
            <p:ph idx="11" sz="quarter" type="ftr"/>
          </p:nvPr>
        </p:nvSpPr>
        <p:spPr/>
        <p:txBody>
          <a:bodyPr/>
          <a:lstStyle/>
          <a:p>
            <a:endParaRPr dirty="0"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745075187"/>
      </p:ext>
    </p:extLst>
  </p:cSld>
  <p:clrMapOvr>
    <a:masterClrMapping/>
  </p:clrMapOvr>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ltLang="en-US" lang="ja-JP"/>
              <a:t>マスター タイトルの書式設定</a:t>
            </a:r>
            <a:endParaRPr dirty="0" lang="en-US"/>
          </a:p>
        </p:txBody>
      </p:sp>
      <p:sp>
        <p:nvSpPr>
          <p:cNvPr id="3" name="Content Placeholder 2"/>
          <p:cNvSpPr>
            <a:spLocks noGrp="1"/>
          </p:cNvSpPr>
          <p:nvPr>
            <p:ph idx="1" sz="half"/>
          </p:nvPr>
        </p:nvSpPr>
        <p:spPr>
          <a:xfrm>
            <a:off x="1154954" y="2603500"/>
            <a:ext cx="4825158" cy="3416301"/>
          </a:xfrm>
        </p:spPr>
        <p:txBody>
          <a:bodyP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Content Placeholder 3"/>
          <p:cNvSpPr>
            <a:spLocks noGrp="1"/>
          </p:cNvSpPr>
          <p:nvPr>
            <p:ph idx="2" sz="half"/>
          </p:nvPr>
        </p:nvSpPr>
        <p:spPr>
          <a:xfrm>
            <a:off x="6208712" y="2603500"/>
            <a:ext cx="4825159" cy="3416300"/>
          </a:xfrm>
        </p:spPr>
        <p:txBody>
          <a:bodyP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5" name="Date Placeholder 4"/>
          <p:cNvSpPr>
            <a:spLocks noGrp="1"/>
          </p:cNvSpPr>
          <p:nvPr>
            <p:ph idx="10" sz="half" type="dt"/>
          </p:nvPr>
        </p:nvSpPr>
        <p:spPr/>
        <p:txBody>
          <a:bodyPr/>
          <a:lstStyle/>
          <a:p>
            <a:fld id="{57BD3677-2DD7-4746-BC38-A77C9E8D9C9A}" type="datetime1">
              <a:rPr altLang="ja-JP" lang="en-US" smtClean="0"/>
              <a:t>3/11/2026</a:t>
            </a:fld>
            <a:endParaRPr lang="en-US"/>
          </a:p>
        </p:txBody>
      </p:sp>
      <p:sp>
        <p:nvSpPr>
          <p:cNvPr id="6" name="Footer Placeholder 5"/>
          <p:cNvSpPr>
            <a:spLocks noGrp="1"/>
          </p:cNvSpPr>
          <p:nvPr>
            <p:ph idx="11" sz="quarter" type="ftr"/>
          </p:nvPr>
        </p:nvSpPr>
        <p:spPr/>
        <p:txBody>
          <a:bodyPr/>
          <a:lstStyle/>
          <a:p>
            <a:endParaRPr dirty="0" lang="en-US"/>
          </a:p>
        </p:txBody>
      </p:sp>
      <p:sp>
        <p:nvSpPr>
          <p:cNvPr id="7" name="Slide Number Placeholder 6"/>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97581443"/>
      </p:ext>
    </p:extLst>
  </p:cSld>
  <p:clrMapOvr>
    <a:masterClrMapping/>
  </p:clrMapOvr>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woTxTwoObj">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2603500"/>
            <a:ext cx="4825157" cy="576262"/>
          </a:xfrm>
        </p:spPr>
        <p:txBody>
          <a:bodyPr anchor="b">
            <a:noAutofit/>
          </a:bodyPr>
          <a:lstStyle>
            <a:lvl1pPr indent="0" marL="0">
              <a:buNone/>
              <a:defRPr b="0" sz="2400">
                <a:solidFill>
                  <a:schemeClr val="accent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4" name="Content Placeholder 3"/>
          <p:cNvSpPr>
            <a:spLocks noGrp="1"/>
          </p:cNvSpPr>
          <p:nvPr>
            <p:ph idx="2" sz="half"/>
          </p:nvPr>
        </p:nvSpPr>
        <p:spPr>
          <a:xfrm>
            <a:off x="1154954" y="3179762"/>
            <a:ext cx="4825158" cy="2840039"/>
          </a:xfrm>
        </p:spPr>
        <p:txBody>
          <a:bodyP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5" name="Text Placeholder 4"/>
          <p:cNvSpPr>
            <a:spLocks noGrp="1"/>
          </p:cNvSpPr>
          <p:nvPr>
            <p:ph idx="3" sz="quarter" type="body"/>
          </p:nvPr>
        </p:nvSpPr>
        <p:spPr>
          <a:xfrm>
            <a:off x="6208712" y="2603500"/>
            <a:ext cx="4825159" cy="576262"/>
          </a:xfrm>
        </p:spPr>
        <p:txBody>
          <a:bodyPr anchor="b">
            <a:noAutofit/>
          </a:bodyPr>
          <a:lstStyle>
            <a:lvl1pPr indent="0" marL="0">
              <a:buNone/>
              <a:defRPr b="0" sz="2400">
                <a:solidFill>
                  <a:schemeClr val="accent1"/>
                </a:solidFill>
              </a:defRPr>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6" name="Content Placeholder 5"/>
          <p:cNvSpPr>
            <a:spLocks noGrp="1"/>
          </p:cNvSpPr>
          <p:nvPr>
            <p:ph idx="4" sz="quarter"/>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7" name="Date Placeholder 6"/>
          <p:cNvSpPr>
            <a:spLocks noGrp="1"/>
          </p:cNvSpPr>
          <p:nvPr>
            <p:ph idx="10" sz="half" type="dt"/>
          </p:nvPr>
        </p:nvSpPr>
        <p:spPr/>
        <p:txBody>
          <a:bodyPr/>
          <a:lstStyle/>
          <a:p>
            <a:fld id="{04A84B21-E519-457C-BB47-3696D06B178B}" type="datetime1">
              <a:rPr altLang="ja-JP" lang="en-US" smtClean="0"/>
              <a:t>3/11/2026</a:t>
            </a:fld>
            <a:endParaRPr lang="en-US"/>
          </a:p>
        </p:txBody>
      </p:sp>
      <p:sp>
        <p:nvSpPr>
          <p:cNvPr id="8" name="Footer Placeholder 7"/>
          <p:cNvSpPr>
            <a:spLocks noGrp="1"/>
          </p:cNvSpPr>
          <p:nvPr>
            <p:ph idx="11" sz="quarter" type="ftr"/>
          </p:nvPr>
        </p:nvSpPr>
        <p:spPr/>
        <p:txBody>
          <a:bodyPr/>
          <a:lstStyle/>
          <a:p>
            <a:endParaRPr dirty="0" lang="en-US"/>
          </a:p>
        </p:txBody>
      </p:sp>
      <p:sp>
        <p:nvSpPr>
          <p:cNvPr id="9" name="Slide Number Placeholder 8"/>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315075181"/>
      </p:ext>
    </p:extLst>
  </p:cSld>
  <p:clrMapOvr>
    <a:masterClrMapping/>
  </p:clrMapOvr>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titleOnly">
  <p:cSld name="タイトルのみ">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altLang="en-US" lang="ja-JP"/>
              <a:t>マスター タイトルの書式設定</a:t>
            </a:r>
            <a:endParaRPr dirty="0" lang="en-US"/>
          </a:p>
        </p:txBody>
      </p:sp>
      <p:sp>
        <p:nvSpPr>
          <p:cNvPr id="3" name="Date Placeholder 2"/>
          <p:cNvSpPr>
            <a:spLocks noGrp="1"/>
          </p:cNvSpPr>
          <p:nvPr>
            <p:ph idx="10" sz="half" type="dt"/>
          </p:nvPr>
        </p:nvSpPr>
        <p:spPr/>
        <p:txBody>
          <a:bodyPr/>
          <a:lstStyle/>
          <a:p>
            <a:fld id="{CD58F2DD-3EF5-4164-91E0-81AD7D4BD0A8}" type="datetime1">
              <a:rPr altLang="ja-JP" lang="en-US" smtClean="0"/>
              <a:t>3/11/2026</a:t>
            </a:fld>
            <a:endParaRPr lang="en-US"/>
          </a:p>
        </p:txBody>
      </p:sp>
      <p:sp>
        <p:nvSpPr>
          <p:cNvPr id="4" name="Footer Placeholder 3"/>
          <p:cNvSpPr>
            <a:spLocks noGrp="1"/>
          </p:cNvSpPr>
          <p:nvPr>
            <p:ph idx="11" sz="quarter" type="ftr"/>
          </p:nvPr>
        </p:nvSpPr>
        <p:spPr/>
        <p:txBody>
          <a:bodyPr/>
          <a:lstStyle/>
          <a:p>
            <a:endParaRPr dirty="0" lang="en-US"/>
          </a:p>
        </p:txBody>
      </p:sp>
      <p:sp>
        <p:nvSpPr>
          <p:cNvPr id="5" name="Slide Number Placeholder 4"/>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168007838"/>
      </p:ext>
    </p:extLst>
  </p:cSld>
  <p:clrMapOvr>
    <a:masterClrMapping/>
  </p:clrMapOvr>
</p:sldLayout>
</file>

<file path=ppt/slideLayouts/slideLayout7.xml><?xml version="1.0" encoding="utf-8"?>
<p:sldLayout xmlns:a="http://schemas.openxmlformats.org/drawingml/2006/main" xmlns:p="http://schemas.openxmlformats.org/presentationml/2006/main" xmlns:r="http://schemas.openxmlformats.org/officeDocument/2006/relationships" preserve="1" showMasterSp="0" type="blank">
  <p:cSld name="白紙">
    <p:spTree>
      <p:nvGrpSpPr>
        <p:cNvPr id="1" name=""/>
        <p:cNvGrpSpPr/>
        <p:nvPr/>
      </p:nvGrpSpPr>
      <p:grpSpPr>
        <a:xfrm>
          <a:off x="0" y="0"/>
          <a:ext cx="0" cy="0"/>
          <a:chOff x="0" y="0"/>
          <a:chExt cx="0" cy="0"/>
        </a:xfrm>
      </p:grpSpPr>
      <p:sp>
        <p:nvSpPr>
          <p:cNvPr id="2" name="Date Placeholder 1"/>
          <p:cNvSpPr>
            <a:spLocks noGrp="1"/>
          </p:cNvSpPr>
          <p:nvPr>
            <p:ph idx="10" sz="half" type="dt"/>
          </p:nvPr>
        </p:nvSpPr>
        <p:spPr/>
        <p:txBody>
          <a:bodyPr/>
          <a:lstStyle/>
          <a:p>
            <a:fld id="{7FECB449-7086-495F-ADCC-C76A846928ED}" type="datetime1">
              <a:rPr altLang="ja-JP" lang="en-US" smtClean="0"/>
              <a:t>3/11/2026</a:t>
            </a:fld>
            <a:endParaRPr lang="en-US"/>
          </a:p>
        </p:txBody>
      </p:sp>
      <p:sp>
        <p:nvSpPr>
          <p:cNvPr id="3" name="Footer Placeholder 2"/>
          <p:cNvSpPr>
            <a:spLocks noGrp="1"/>
          </p:cNvSpPr>
          <p:nvPr>
            <p:ph idx="11" sz="quarter" type="ftr"/>
          </p:nvPr>
        </p:nvSpPr>
        <p:spPr/>
        <p:txBody>
          <a:bodyPr/>
          <a:lstStyle/>
          <a:p>
            <a:endParaRPr dirty="0" lang="en-US"/>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4" name="Slide Number Placeholder 3"/>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61477114"/>
      </p:ext>
    </p:extLst>
  </p:cSld>
  <p:clrMapOvr>
    <a:masterClrMapping/>
  </p:clrMapOvr>
</p:sldLayout>
</file>

<file path=ppt/slideLayouts/slideLayout8.xml><?xml version="1.0" encoding="utf-8"?>
<p:sldLayout xmlns:a="http://schemas.openxmlformats.org/drawingml/2006/main" xmlns:p="http://schemas.openxmlformats.org/presentationml/2006/main" xmlns:r="http://schemas.openxmlformats.org/officeDocument/2006/relationships" preserve="1" showMasterSp="0" type="objTx">
  <p:cSld name="タイトル付きのコンテンツ">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b="0" sz="2400"/>
            </a:lvl1pPr>
          </a:lstStyle>
          <a:p>
            <a:r>
              <a:rPr altLang="en-US" lang="ja-JP"/>
              <a:t>マスター タイトルの書式設定</a:t>
            </a:r>
            <a:endParaRPr dirty="0" lang="en-US"/>
          </a:p>
        </p:txBody>
      </p:sp>
      <p:sp>
        <p:nvSpPr>
          <p:cNvPr id="3" name="Content Placeholder 2"/>
          <p:cNvSpPr>
            <a:spLocks noGrp="1"/>
          </p:cNvSpPr>
          <p:nvPr>
            <p:ph idx="1"/>
          </p:nvPr>
        </p:nvSpPr>
        <p:spPr>
          <a:xfrm>
            <a:off x="5781146" y="1447800"/>
            <a:ext cx="5190066" cy="4572000"/>
          </a:xfrm>
        </p:spPr>
        <p:txBody>
          <a:bodyPr anchor="ct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Text Placeholder 3"/>
          <p:cNvSpPr>
            <a:spLocks noGrp="1"/>
          </p:cNvSpPr>
          <p:nvPr>
            <p:ph idx="2" sz="half" type="body"/>
          </p:nvPr>
        </p:nvSpPr>
        <p:spPr bwMode="gray">
          <a:xfrm>
            <a:off x="1154954" y="3129280"/>
            <a:ext cx="2793158" cy="2895599"/>
          </a:xfrm>
        </p:spPr>
        <p:txBody>
          <a:bodyPr/>
          <a:lstStyle>
            <a:lvl1pPr indent="0" marL="0">
              <a:buNone/>
              <a:defRPr sz="1400">
                <a:solidFill>
                  <a:schemeClr val="accent1">
                    <a:lumMod val="60000"/>
                    <a:lumOff val="40000"/>
                  </a:schemeClr>
                </a:solidFill>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Date Placeholder 4"/>
          <p:cNvSpPr>
            <a:spLocks noGrp="1"/>
          </p:cNvSpPr>
          <p:nvPr>
            <p:ph idx="10" sz="half" type="dt"/>
          </p:nvPr>
        </p:nvSpPr>
        <p:spPr/>
        <p:txBody>
          <a:bodyPr/>
          <a:lstStyle/>
          <a:p>
            <a:fld id="{A2DD3F85-9D98-4B10-A40A-48E9ECA29C4E}" type="datetime1">
              <a:rPr altLang="ja-JP" lang="en-US" smtClean="0"/>
              <a:t>3/11/2026</a:t>
            </a:fld>
            <a:endParaRPr lang="en-US"/>
          </a:p>
        </p:txBody>
      </p:sp>
      <p:sp>
        <p:nvSpPr>
          <p:cNvPr id="6" name="Footer Placeholder 5"/>
          <p:cNvSpPr>
            <a:spLocks noGrp="1"/>
          </p:cNvSpPr>
          <p:nvPr>
            <p:ph idx="11" sz="quarter" type="ftr"/>
          </p:nvPr>
        </p:nvSpPr>
        <p:spPr/>
        <p:txBody>
          <a:bodyPr/>
          <a:lstStyle/>
          <a:p>
            <a:endParaRPr dirty="0"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169749282"/>
      </p:ext>
    </p:extLst>
  </p:cSld>
  <p:clrMapOvr>
    <a:masterClrMapping/>
  </p:clrMapOvr>
</p:sldLayout>
</file>

<file path=ppt/slideLayouts/slideLayout9.xml><?xml version="1.0" encoding="utf-8"?>
<p:sldLayout xmlns:a="http://schemas.openxmlformats.org/drawingml/2006/main" xmlns:p="http://schemas.openxmlformats.org/presentationml/2006/main" xmlns:r="http://schemas.openxmlformats.org/officeDocument/2006/relationships" preserve="1" showMasterSp="0" type="picTx">
  <p:cSld name="タイトル付きの図">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b="b" l="l" r="r" t="t"/>
              <a:pathLst>
                <a:path h="8000" w="10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b="0" sz="3600"/>
            </a:lvl1pPr>
          </a:lstStyle>
          <a:p>
            <a:r>
              <a:rPr altLang="en-US" lang="ja-JP"/>
              <a:t>マスター タイトルの書式設定</a:t>
            </a:r>
            <a:endParaRPr dirty="0" lang="en-US"/>
          </a:p>
        </p:txBody>
      </p:sp>
      <p:sp>
        <p:nvSpPr>
          <p:cNvPr id="3" name="Picture Placeholder 2"/>
          <p:cNvSpPr>
            <a:spLocks noChangeAspect="1" noGrp="1"/>
          </p:cNvSpPr>
          <p:nvPr>
            <p:ph idx="1" type="pic"/>
          </p:nvPr>
        </p:nvSpPr>
        <p:spPr>
          <a:xfrm>
            <a:off x="6547870" y="1143000"/>
            <a:ext cx="3227193" cy="4572000"/>
          </a:xfrm>
          <a:prstGeom prst="roundRect">
            <a:avLst>
              <a:gd fmla="val 1858" name="adj"/>
            </a:avLst>
          </a:prstGeom>
          <a:effectLst>
            <a:outerShdw algn="tl" blurRad="50800" dir="5400000" dist="50800" rotWithShape="0">
              <a:srgbClr val="000000">
                <a:alpha val="43000"/>
              </a:srgbClr>
            </a:outerShdw>
          </a:effectLst>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pPr algn="ctr" indent="0" lvl="0" marL="0">
              <a:buNone/>
            </a:pPr>
            <a:r>
              <a:rPr altLang="en-US" lang="ja-JP"/>
              <a:t>アイコンをクリックして図を追加</a:t>
            </a:r>
            <a:endParaRPr dirty="0" lang="en-US"/>
          </a:p>
        </p:txBody>
      </p:sp>
      <p:sp>
        <p:nvSpPr>
          <p:cNvPr id="4" name="Text Placeholder 3"/>
          <p:cNvSpPr>
            <a:spLocks noGrp="1"/>
          </p:cNvSpPr>
          <p:nvPr>
            <p:ph idx="2" sz="half" type="body"/>
          </p:nvPr>
        </p:nvSpPr>
        <p:spPr bwMode="gray">
          <a:xfrm>
            <a:off x="1154954" y="3657600"/>
            <a:ext cx="3859212" cy="1371600"/>
          </a:xfrm>
        </p:spPr>
        <p:txBody>
          <a:bodyPr>
            <a:normAutofit/>
          </a:bodyPr>
          <a:lstStyle>
            <a:lvl1pPr indent="0" marL="0">
              <a:buNone/>
              <a:defRPr sz="1400">
                <a:solidFill>
                  <a:schemeClr val="accent1">
                    <a:lumMod val="60000"/>
                    <a:lumOff val="40000"/>
                  </a:schemeClr>
                </a:solidFill>
              </a:defRPr>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Date Placeholder 4"/>
          <p:cNvSpPr>
            <a:spLocks noGrp="1"/>
          </p:cNvSpPr>
          <p:nvPr>
            <p:ph idx="10" sz="half" type="dt"/>
          </p:nvPr>
        </p:nvSpPr>
        <p:spPr/>
        <p:txBody>
          <a:bodyPr/>
          <a:lstStyle/>
          <a:p>
            <a:fld id="{B3950829-2954-4132-A38A-445DE77CEFF0}" type="datetime1">
              <a:rPr altLang="ja-JP" lang="en-US" smtClean="0"/>
              <a:t>3/11/2026</a:t>
            </a:fld>
            <a:endParaRPr lang="en-US"/>
          </a:p>
        </p:txBody>
      </p:sp>
      <p:sp>
        <p:nvSpPr>
          <p:cNvPr id="6" name="Footer Placeholder 5"/>
          <p:cNvSpPr>
            <a:spLocks noGrp="1"/>
          </p:cNvSpPr>
          <p:nvPr>
            <p:ph idx="11" sz="quarter" type="ftr"/>
          </p:nvPr>
        </p:nvSpPr>
        <p:spPr/>
        <p:txBody>
          <a:bodyPr/>
          <a:lstStyle/>
          <a:p>
            <a:endParaRPr dirty="0" lang="en-US"/>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idx="12" sz="quarter" type="sldNum"/>
          </p:nvPr>
        </p:nvSpPr>
        <p:spPr/>
        <p:txBody>
          <a:bodyPr/>
          <a:lstStyle/>
          <a:p>
            <a:fld id="{87E7843D-FF13-4365-9478-9625B70A2705}" type="slidenum">
              <a:rPr lang="en-US" smtClean="0"/>
              <a:t>‹#›</a:t>
            </a:fld>
            <a:endParaRPr lang="en-US"/>
          </a:p>
        </p:txBody>
      </p:sp>
    </p:spTree>
    <p:extLst>
      <p:ext uri="{BB962C8B-B14F-4D97-AF65-F5344CB8AC3E}">
        <p14:creationId xmlns:p14="http://schemas.microsoft.com/office/powerpoint/2010/main" val="2664009828"/>
      </p:ext>
    </p:extLst>
  </p:cSld>
  <p:clrMapOvr>
    <a:masterClrMapping/>
  </p:clrMapOvr>
</p:sldLayout>
</file>

<file path=ppt/slideMasters/_rels/slideMaster1.xml.rels><?xml version="1.0" encoding="UTF-8" standalone="no"?>
<Relationships xmlns="http://schemas.openxmlformats.org/package/2006/relationships">
<Relationship Id="rId1" Target="../slideLayouts/slideLayout1.xml" Type="http://schemas.openxmlformats.org/officeDocument/2006/relationships/slideLayout"/>
<Relationship Id="rId10" Target="../slideLayouts/slideLayout10.xml" Type="http://schemas.openxmlformats.org/officeDocument/2006/relationships/slideLayout"/>
<Relationship Id="rId11" Target="../slideLayouts/slideLayout11.xml" Type="http://schemas.openxmlformats.org/officeDocument/2006/relationships/slideLayout"/>
<Relationship Id="rId12" Target="../slideLayouts/slideLayout12.xml" Type="http://schemas.openxmlformats.org/officeDocument/2006/relationships/slideLayout"/>
<Relationship Id="rId13" Target="../slideLayouts/slideLayout13.xml" Type="http://schemas.openxmlformats.org/officeDocument/2006/relationships/slideLayout"/>
<Relationship Id="rId14" Target="../slideLayouts/slideLayout14.xml" Type="http://schemas.openxmlformats.org/officeDocument/2006/relationships/slideLayout"/>
<Relationship Id="rId15" Target="../slideLayouts/slideLayout15.xml" Type="http://schemas.openxmlformats.org/officeDocument/2006/relationships/slideLayout"/>
<Relationship Id="rId16" Target="../slideLayouts/slideLayout16.xml" Type="http://schemas.openxmlformats.org/officeDocument/2006/relationships/slideLayout"/>
<Relationship Id="rId17" Target="../slideLayouts/slideLayout17.xml" Type="http://schemas.openxmlformats.org/officeDocument/2006/relationships/slideLayout"/>
<Relationship Id="rId18" Target="../theme/theme1.xml" Type="http://schemas.openxmlformats.org/officeDocument/2006/relationships/theme"/>
<Relationship Id="rId19" Target="../media/image1.jpeg" Type="http://schemas.openxmlformats.org/officeDocument/2006/relationships/image"/>
<Relationship Id="rId2" Target="../slideLayouts/slideLayout2.xml" Type="http://schemas.openxmlformats.org/officeDocument/2006/relationships/slideLayout"/>
<Relationship Id="rId3" Target="../slideLayouts/slideLayout3.xml" Type="http://schemas.openxmlformats.org/officeDocument/2006/relationships/slideLayout"/>
<Relationship Id="rId4" Target="../slideLayouts/slideLayout4.xml" Type="http://schemas.openxmlformats.org/officeDocument/2006/relationships/slideLayout"/>
<Relationship Id="rId5" Target="../slideLayouts/slideLayout5.xml" Type="http://schemas.openxmlformats.org/officeDocument/2006/relationships/slideLayout"/>
<Relationship Id="rId6" Target="../slideLayouts/slideLayout6.xml" Type="http://schemas.openxmlformats.org/officeDocument/2006/relationships/slideLayout"/>
<Relationship Id="rId7" Target="../slideLayouts/slideLayout7.xml" Type="http://schemas.openxmlformats.org/officeDocument/2006/relationships/slideLayout"/>
<Relationship Id="rId8" Target="../slideLayouts/slideLayout8.xml" Type="http://schemas.openxmlformats.org/officeDocument/2006/relationships/slideLayout"/>
<Relationship Id="rId9" Target="../slideLayouts/slideLayout9.xml" Type="http://schemas.openxmlformats.org/officeDocument/2006/relationships/slideLayout"/>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altLang="en-US" lang="ja-JP"/>
            </a:p>
          </p:txBody>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b="50000" l="50000" r="50000" t="50000"/>
              </a:path>
              <a:tileRect/>
            </a:gra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0" name="Freeform 5"/>
            <p:cNvSpPr/>
            <p:nvPr/>
          </p:nvSpPr>
          <p:spPr bwMode="gray">
            <a:xfrm rot="21010068">
              <a:off x="8490951" y="1797517"/>
              <a:ext cx="3299407" cy="440924"/>
            </a:xfrm>
            <a:custGeom>
              <a:avLst/>
              <a:gdLst/>
              <a:ahLst/>
              <a:cxnLst/>
              <a:rect b="b" l="l" r="r" t="t"/>
              <a:pathLst>
                <a:path h="5291" w="1000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txBody>
            <a:bodyPr/>
            <a:lstStyle/>
            <a:p>
              <a:endParaRPr altLang="en-US" lang="ja-JP"/>
            </a:p>
          </p:txBody>
        </p:sp>
        <p:sp>
          <p:nvSpPr>
            <p:cNvPr id="19" name="Freeform 5"/>
            <p:cNvSpPr/>
            <p:nvPr/>
          </p:nvSpPr>
          <p:spPr bwMode="gray">
            <a:xfrm>
              <a:off x="459506" y="1866405"/>
              <a:ext cx="11277600" cy="4533900"/>
            </a:xfrm>
            <a:custGeom>
              <a:avLst/>
              <a:gdLst/>
              <a:ahLst/>
              <a:cxnLst/>
              <a:rect b="b" l="0" r="r" t="0"/>
              <a:pathLst>
                <a:path h="2856" w="7104">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txBody>
            <a:bodyPr/>
            <a:lstStyle/>
            <a:p>
              <a:endParaRPr altLang="en-US" lang="ja-JP"/>
            </a:p>
          </p:txBody>
        </p:sp>
        <p:sp>
          <p:nvSpPr>
            <p:cNvPr id="14" name="Freeform 5"/>
            <p:cNvSpPr>
              <a:spLocks noEditPoints="1"/>
            </p:cNvSpPr>
            <p:nvPr/>
          </p:nvSpPr>
          <p:spPr bwMode="gray">
            <a:xfrm>
              <a:off x="0" y="1587"/>
              <a:ext cx="12192000" cy="6856413"/>
            </a:xfrm>
            <a:custGeom>
              <a:avLst/>
              <a:gdLst/>
              <a:ahLst/>
              <a:cxnLst/>
              <a:rect b="b" l="0" r="r" t="0"/>
              <a:pathLst>
                <a:path h="8638" w="15356">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txBody>
            <a:bodyPr/>
            <a:lstStyle/>
            <a:p>
              <a:endParaRPr altLang="en-US" lang="ja-JP"/>
            </a:p>
          </p:txBody>
        </p:sp>
      </p:grpSp>
      <p:sp>
        <p:nvSpPr>
          <p:cNvPr id="2" name="Title Placeholder 1"/>
          <p:cNvSpPr>
            <a:spLocks noGrp="1"/>
          </p:cNvSpPr>
          <p:nvPr>
            <p:ph type="title"/>
          </p:nvPr>
        </p:nvSpPr>
        <p:spPr bwMode="gray">
          <a:xfrm>
            <a:off x="1154954" y="973668"/>
            <a:ext cx="8761413" cy="706964"/>
          </a:xfrm>
          <a:prstGeom prst="rect">
            <a:avLst/>
          </a:prstGeom>
        </p:spPr>
        <p:txBody>
          <a:bodyPr anchor="ctr" bIns="45720" lIns="91440" rIns="91440" rtlCol="0" tIns="45720" vert="horz">
            <a:noAutofit/>
          </a:bodyPr>
          <a:lstStyle/>
          <a:p>
            <a:r>
              <a:rPr altLang="en-US" lang="ja-JP"/>
              <a:t>マスター タイトルの書式設定</a:t>
            </a:r>
            <a:endParaRPr dirty="0" lang="en-US"/>
          </a:p>
        </p:txBody>
      </p:sp>
      <p:sp>
        <p:nvSpPr>
          <p:cNvPr id="3" name="Text Placeholder 2"/>
          <p:cNvSpPr>
            <a:spLocks noGrp="1"/>
          </p:cNvSpPr>
          <p:nvPr>
            <p:ph idx="1" type="body"/>
          </p:nvPr>
        </p:nvSpPr>
        <p:spPr>
          <a:xfrm>
            <a:off x="1154954" y="2603500"/>
            <a:ext cx="8761413" cy="3416300"/>
          </a:xfrm>
          <a:prstGeom prst="rect">
            <a:avLst/>
          </a:prstGeom>
        </p:spPr>
        <p:txBody>
          <a:bodyPr bIns="45720" lIns="91440" rIns="91440" rtlCol="0" tIns="45720" vert="horz">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2" sz="half" type="dt"/>
          </p:nvPr>
        </p:nvSpPr>
        <p:spPr>
          <a:xfrm>
            <a:off x="10653104" y="6391838"/>
            <a:ext cx="990599" cy="304799"/>
          </a:xfrm>
          <a:prstGeom prst="rect">
            <a:avLst/>
          </a:prstGeom>
        </p:spPr>
        <p:txBody>
          <a:bodyPr anchor="ctr" bIns="45720" lIns="91440" rIns="91440" rtlCol="0" tIns="45720" vert="horz"/>
          <a:lstStyle>
            <a:lvl1pPr algn="r">
              <a:defRPr b="1" i="0" sz="1000">
                <a:solidFill>
                  <a:schemeClr val="accent1"/>
                </a:solidFill>
              </a:defRPr>
            </a:lvl1pPr>
          </a:lstStyle>
          <a:p>
            <a:fld id="{DD39AFE2-1F63-49B5-9F78-62AF8DAC9B32}" type="datetime1">
              <a:rPr altLang="ja-JP" lang="en-US" smtClean="0"/>
              <a:t>3/11/2026</a:t>
            </a:fld>
            <a:endParaRPr lang="en-US"/>
          </a:p>
        </p:txBody>
      </p:sp>
      <p:sp>
        <p:nvSpPr>
          <p:cNvPr id="5" name="Footer Placeholder 4"/>
          <p:cNvSpPr>
            <a:spLocks noGrp="1"/>
          </p:cNvSpPr>
          <p:nvPr>
            <p:ph idx="3" sz="quarter" type="ftr"/>
          </p:nvPr>
        </p:nvSpPr>
        <p:spPr>
          <a:xfrm>
            <a:off x="561110" y="6391838"/>
            <a:ext cx="3859795" cy="304801"/>
          </a:xfrm>
          <a:prstGeom prst="rect">
            <a:avLst/>
          </a:prstGeom>
        </p:spPr>
        <p:txBody>
          <a:bodyPr anchor="ctr" bIns="45720" lIns="91440" rIns="91440" rtlCol="0" tIns="45720" vert="horz"/>
          <a:lstStyle>
            <a:lvl1pPr algn="l">
              <a:defRPr b="1" i="0" sz="1000">
                <a:solidFill>
                  <a:schemeClr val="accent1"/>
                </a:solidFill>
              </a:defRPr>
            </a:lvl1pPr>
          </a:lstStyle>
          <a:p>
            <a:endParaRPr dirty="0" lang="en-US"/>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6" name="Slide Number Placeholder 5"/>
          <p:cNvSpPr>
            <a:spLocks noGrp="1"/>
          </p:cNvSpPr>
          <p:nvPr>
            <p:ph idx="4" sz="quarter" type="sldNum"/>
          </p:nvPr>
        </p:nvSpPr>
        <p:spPr bwMode="gray">
          <a:xfrm>
            <a:off x="10352540" y="295729"/>
            <a:ext cx="838199" cy="767687"/>
          </a:xfrm>
          <a:prstGeom prst="rect">
            <a:avLst/>
          </a:prstGeom>
        </p:spPr>
        <p:txBody>
          <a:bodyPr anchor="b" bIns="45720" lIns="91440" rIns="91440" rtlCol="0" tIns="45720" vert="horz"/>
          <a:lstStyle>
            <a:lvl1pPr algn="ctr">
              <a:defRPr b="0" i="0" sz="2800">
                <a:solidFill>
                  <a:schemeClr val="bg1"/>
                </a:solidFill>
              </a:defRPr>
            </a:lvl1pPr>
          </a:lstStyle>
          <a:p>
            <a:fld id="{87E7843D-FF13-4365-9478-9625B70A2705}" type="slidenum">
              <a:rPr lang="en-US" smtClean="0"/>
              <a:t>‹#›</a:t>
            </a:fld>
            <a:endParaRPr lang="en-US"/>
          </a:p>
        </p:txBody>
      </p:sp>
    </p:spTree>
    <p:extLst>
      <p:ext uri="{BB962C8B-B14F-4D97-AF65-F5344CB8AC3E}">
        <p14:creationId xmlns:p14="http://schemas.microsoft.com/office/powerpoint/2010/main" val="1503528300"/>
      </p:ext>
    </p:extLst>
  </p:cSld>
  <p:clrMap accent1="accent1" accent2="accent2" accent3="accent3" accent4="accent4" accent5="accent5" accent6="accent6" bg1="lt1" bg2="lt2" folHlink="folHlink" hlink="hlink" tx1="dk1" tx2="dk2"/>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 id="2147483739" r:id="rId16"/>
    <p:sldLayoutId id="2147483740" r:id="rId17"/>
  </p:sldLayoutIdLst>
  <p:hf dt="0" ftr="0" hdr="0"/>
  <p:txStyles>
    <p:titleStyle>
      <a:lvl1pPr algn="l" defTabSz="457200" eaLnBrk="1" hangingPunct="1" latinLnBrk="0" rtl="0">
        <a:spcBef>
          <a:spcPct val="0"/>
        </a:spcBef>
        <a:buNone/>
        <a:defRPr b="0" i="0" kern="1200" kumimoji="1" sz="3600">
          <a:solidFill>
            <a:schemeClr val="bg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algn="l" defTabSz="457200" eaLnBrk="1" hangingPunct="1" indent="-342900" latinLnBrk="0" marL="342900" rtl="0">
        <a:spcBef>
          <a:spcPts val="1000"/>
        </a:spcBef>
        <a:spcAft>
          <a:spcPts val="0"/>
        </a:spcAft>
        <a:buClr>
          <a:schemeClr val="accent1"/>
        </a:buClr>
        <a:buSzPct val="80000"/>
        <a:buFont charset="2" typeface="Wingdings 3"/>
        <a:buChar char=""/>
        <a:defRPr b="0" i="0" kern="1200" kumimoji="1" sz="1800">
          <a:solidFill>
            <a:schemeClr val="tx1">
              <a:lumMod val="75000"/>
              <a:lumOff val="25000"/>
            </a:schemeClr>
          </a:solidFill>
          <a:latin typeface="+mn-lt"/>
          <a:ea typeface="+mn-ea"/>
          <a:cs typeface="+mn-cs"/>
        </a:defRPr>
      </a:lvl1pPr>
      <a:lvl2pPr algn="l" defTabSz="457200" eaLnBrk="1" hangingPunct="1" indent="-285750" latinLnBrk="0" marL="742950" rtl="0">
        <a:spcBef>
          <a:spcPts val="1000"/>
        </a:spcBef>
        <a:spcAft>
          <a:spcPts val="0"/>
        </a:spcAft>
        <a:buClr>
          <a:schemeClr val="accent1"/>
        </a:buClr>
        <a:buSzPct val="80000"/>
        <a:buFont charset="2" typeface="Wingdings 3"/>
        <a:buChar char=""/>
        <a:defRPr b="0" i="0" kern="1200" kumimoji="1" sz="1600">
          <a:solidFill>
            <a:schemeClr val="tx1">
              <a:lumMod val="75000"/>
              <a:lumOff val="25000"/>
            </a:schemeClr>
          </a:solidFill>
          <a:latin typeface="+mn-lt"/>
          <a:ea typeface="+mn-ea"/>
          <a:cs typeface="+mn-cs"/>
        </a:defRPr>
      </a:lvl2pPr>
      <a:lvl3pPr algn="l" defTabSz="457200" eaLnBrk="1" hangingPunct="1" indent="-228600" latinLnBrk="0" marL="1143000" rtl="0">
        <a:spcBef>
          <a:spcPts val="1000"/>
        </a:spcBef>
        <a:spcAft>
          <a:spcPts val="0"/>
        </a:spcAft>
        <a:buClr>
          <a:schemeClr val="accent1"/>
        </a:buClr>
        <a:buSzPct val="80000"/>
        <a:buFont charset="2" typeface="Wingdings 3"/>
        <a:buChar char=""/>
        <a:defRPr b="0" i="0" kern="1200" kumimoji="1" sz="1400">
          <a:solidFill>
            <a:schemeClr val="tx1">
              <a:lumMod val="75000"/>
              <a:lumOff val="25000"/>
            </a:schemeClr>
          </a:solidFill>
          <a:latin typeface="+mn-lt"/>
          <a:ea typeface="+mn-ea"/>
          <a:cs typeface="+mn-cs"/>
        </a:defRPr>
      </a:lvl3pPr>
      <a:lvl4pPr algn="l" defTabSz="457200" eaLnBrk="1" hangingPunct="1" indent="-228600" latinLnBrk="0" marL="16002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4pPr>
      <a:lvl5pPr algn="l" defTabSz="457200" eaLnBrk="1" hangingPunct="1" indent="-228600" latinLnBrk="0" marL="20574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5pPr>
      <a:lvl6pPr algn="l" defTabSz="457200" eaLnBrk="1" hangingPunct="1" indent="-228600" latinLnBrk="0" marL="25146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6pPr>
      <a:lvl7pPr algn="l" defTabSz="457200" eaLnBrk="1" hangingPunct="1" indent="-228600" latinLnBrk="0" marL="29718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7pPr>
      <a:lvl8pPr algn="l" defTabSz="457200" eaLnBrk="1" hangingPunct="1" indent="-228600" latinLnBrk="0" marL="34290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8pPr>
      <a:lvl9pPr algn="l" defTabSz="457200" eaLnBrk="1" hangingPunct="1" indent="-228600" latinLnBrk="0" marL="3886200" rtl="0">
        <a:spcBef>
          <a:spcPts val="1000"/>
        </a:spcBef>
        <a:spcAft>
          <a:spcPts val="0"/>
        </a:spcAft>
        <a:buClr>
          <a:schemeClr val="accent1"/>
        </a:buClr>
        <a:buSzPct val="80000"/>
        <a:buFont charset="2" typeface="Wingdings 3"/>
        <a:buChar char=""/>
        <a:defRPr b="0" i="0" kern="1200" kumimoji="1" sz="1200">
          <a:solidFill>
            <a:schemeClr val="tx1">
              <a:lumMod val="75000"/>
              <a:lumOff val="25000"/>
            </a:schemeClr>
          </a:solidFill>
          <a:latin typeface="+mn-lt"/>
          <a:ea typeface="+mn-ea"/>
          <a:cs typeface="+mn-cs"/>
        </a:defRPr>
      </a:lvl9pPr>
    </p:bodyStyle>
    <p:otherStyle>
      <a:defPPr>
        <a:defRPr lang="en-US"/>
      </a:defPPr>
      <a:lvl1pPr algn="l" defTabSz="457200" eaLnBrk="1" hangingPunct="1" latinLnBrk="0" marL="0" rtl="0">
        <a:defRPr kern="1200" kumimoji="1" sz="1800">
          <a:solidFill>
            <a:schemeClr val="tx1"/>
          </a:solidFill>
          <a:latin typeface="+mn-lt"/>
          <a:ea typeface="+mn-ea"/>
          <a:cs typeface="+mn-cs"/>
        </a:defRPr>
      </a:lvl1pPr>
      <a:lvl2pPr algn="l" defTabSz="457200" eaLnBrk="1" hangingPunct="1" latinLnBrk="0" marL="457200" rtl="0">
        <a:defRPr kern="1200" kumimoji="1" sz="1800">
          <a:solidFill>
            <a:schemeClr val="tx1"/>
          </a:solidFill>
          <a:latin typeface="+mn-lt"/>
          <a:ea typeface="+mn-ea"/>
          <a:cs typeface="+mn-cs"/>
        </a:defRPr>
      </a:lvl2pPr>
      <a:lvl3pPr algn="l" defTabSz="457200" eaLnBrk="1" hangingPunct="1" latinLnBrk="0" marL="914400" rtl="0">
        <a:defRPr kern="1200" kumimoji="1" sz="1800">
          <a:solidFill>
            <a:schemeClr val="tx1"/>
          </a:solidFill>
          <a:latin typeface="+mn-lt"/>
          <a:ea typeface="+mn-ea"/>
          <a:cs typeface="+mn-cs"/>
        </a:defRPr>
      </a:lvl3pPr>
      <a:lvl4pPr algn="l" defTabSz="457200" eaLnBrk="1" hangingPunct="1" latinLnBrk="0" marL="1371600" rtl="0">
        <a:defRPr kern="1200" kumimoji="1" sz="1800">
          <a:solidFill>
            <a:schemeClr val="tx1"/>
          </a:solidFill>
          <a:latin typeface="+mn-lt"/>
          <a:ea typeface="+mn-ea"/>
          <a:cs typeface="+mn-cs"/>
        </a:defRPr>
      </a:lvl4pPr>
      <a:lvl5pPr algn="l" defTabSz="457200" eaLnBrk="1" hangingPunct="1" latinLnBrk="0" marL="1828800" rtl="0">
        <a:defRPr kern="1200" kumimoji="1" sz="1800">
          <a:solidFill>
            <a:schemeClr val="tx1"/>
          </a:solidFill>
          <a:latin typeface="+mn-lt"/>
          <a:ea typeface="+mn-ea"/>
          <a:cs typeface="+mn-cs"/>
        </a:defRPr>
      </a:lvl5pPr>
      <a:lvl6pPr algn="l" defTabSz="457200" eaLnBrk="1" hangingPunct="1" latinLnBrk="0" marL="2286000" rtl="0">
        <a:defRPr kern="1200" kumimoji="1" sz="1800">
          <a:solidFill>
            <a:schemeClr val="tx1"/>
          </a:solidFill>
          <a:latin typeface="+mn-lt"/>
          <a:ea typeface="+mn-ea"/>
          <a:cs typeface="+mn-cs"/>
        </a:defRPr>
      </a:lvl6pPr>
      <a:lvl7pPr algn="l" defTabSz="457200" eaLnBrk="1" hangingPunct="1" latinLnBrk="0" marL="2743200" rtl="0">
        <a:defRPr kern="1200" kumimoji="1" sz="1800">
          <a:solidFill>
            <a:schemeClr val="tx1"/>
          </a:solidFill>
          <a:latin typeface="+mn-lt"/>
          <a:ea typeface="+mn-ea"/>
          <a:cs typeface="+mn-cs"/>
        </a:defRPr>
      </a:lvl7pPr>
      <a:lvl8pPr algn="l" defTabSz="457200" eaLnBrk="1" hangingPunct="1" latinLnBrk="0" marL="3200400" rtl="0">
        <a:defRPr kern="1200" kumimoji="1" sz="1800">
          <a:solidFill>
            <a:schemeClr val="tx1"/>
          </a:solidFill>
          <a:latin typeface="+mn-lt"/>
          <a:ea typeface="+mn-ea"/>
          <a:cs typeface="+mn-cs"/>
        </a:defRPr>
      </a:lvl8pPr>
      <a:lvl9pPr algn="l" defTabSz="457200" eaLnBrk="1" hangingPunct="1" latinLnBrk="0" marL="3657600" rtl="0">
        <a:defRPr kern="1200" kumimoji="1" sz="1800">
          <a:solidFill>
            <a:schemeClr val="tx1"/>
          </a:solidFill>
          <a:latin typeface="+mn-lt"/>
          <a:ea typeface="+mn-ea"/>
          <a:cs typeface="+mn-cs"/>
        </a:defRPr>
      </a:lvl9pPr>
    </p:otherStyle>
  </p:txStyles>
</p:sldMaster>
</file>

<file path=ppt/slides/_rels/slide1.xml.rels><?xml version="1.0" encoding="UTF-8" standalone="no"?>
<Relationships xmlns="http://schemas.openxmlformats.org/package/2006/relationships">
<Relationship Id="rId1" Target="../slideLayouts/slideLayout7.xml" Type="http://schemas.openxmlformats.org/officeDocument/2006/relationships/slideLayout"/>
</Relationships>

</file>

<file path=ppt/slides/_rels/slide2.xml.rels><?xml version="1.0" encoding="UTF-8" standalone="no"?>
<Relationships xmlns="http://schemas.openxmlformats.org/package/2006/relationships">
<Relationship Id="rId1" Target="../slideLayouts/slideLayout11.xml" Type="http://schemas.openxmlformats.org/officeDocument/2006/relationships/slideLayout"/>
</Relationships>

</file>

<file path=ppt/slides/_rels/slide3.xml.rels><?xml version="1.0" encoding="UTF-8" standalone="no"?>
<Relationships xmlns="http://schemas.openxmlformats.org/package/2006/relationships">
<Relationship Id="rId1" Target="../slideLayouts/slideLayout13.xml" Type="http://schemas.openxmlformats.org/officeDocument/2006/relationships/slideLayout"/>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CB83B1B-F79D-3935-E752-5F590F31847A}"/>
              </a:ext>
            </a:extLst>
          </p:cNvPr>
          <p:cNvSpPr txBox="1">
            <a:spLocks/>
          </p:cNvSpPr>
          <p:nvPr/>
        </p:nvSpPr>
        <p:spPr>
          <a:xfrm>
            <a:off x="320039" y="175147"/>
            <a:ext cx="7978385" cy="916234"/>
          </a:xfrm>
          <a:prstGeom prst="rect">
            <a:avLst/>
          </a:prstGeom>
        </p:spPr>
        <p:txBody>
          <a:bodyPr anchor="ctr">
            <a:normAutofit/>
          </a:bodyPr>
          <a:lstStyle>
            <a:lvl1pPr algn="l" defTabSz="457200" eaLnBrk="1" hangingPunct="1" latinLnBrk="0" rtl="0">
              <a:spcBef>
                <a:spcPct val="0"/>
              </a:spcBef>
              <a:buNone/>
              <a:defRPr kern="1200" kumimoji="1" sz="36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altLang="en-US" dirty="0" lang="ja-JP"/>
              <a:t>新施策導入に向けた準備状況について</a:t>
            </a:r>
          </a:p>
        </p:txBody>
      </p:sp>
      <p:sp>
        <p:nvSpPr>
          <p:cNvPr id="5" name="コンテンツ プレースホルダー 2">
            <a:extLst>
              <a:ext uri="{FF2B5EF4-FFF2-40B4-BE49-F238E27FC236}">
                <a16:creationId xmlns:a16="http://schemas.microsoft.com/office/drawing/2014/main" id="{3BB4DD2A-0BA4-1A68-35BA-5D2E691D7E49}"/>
              </a:ext>
            </a:extLst>
          </p:cNvPr>
          <p:cNvSpPr txBox="1">
            <a:spLocks/>
          </p:cNvSpPr>
          <p:nvPr/>
        </p:nvSpPr>
        <p:spPr>
          <a:xfrm>
            <a:off x="838200" y="1825625"/>
            <a:ext cx="10515600" cy="4351338"/>
          </a:xfrm>
          <a:prstGeom prst="rect">
            <a:avLst/>
          </a:prstGeom>
        </p:spPr>
        <p:txBody>
          <a:bodyPr anchor="b" bIns="91440" lIns="109728" rIns="109728" tIns="109728">
            <a:normAutofit/>
          </a:bodyPr>
          <a:lstStyle>
            <a:lvl1pPr algn="l" defTabSz="914400" eaLnBrk="1" hangingPunct="1" indent="0" latinLnBrk="0" marL="0" rtl="0">
              <a:lnSpc>
                <a:spcPct val="120000"/>
              </a:lnSpc>
              <a:spcBef>
                <a:spcPts val="1000"/>
              </a:spcBef>
              <a:buFont charset="0" panose="020B0604020202020204" pitchFamily="34" typeface="Arial"/>
              <a:buNone/>
              <a:defRPr kern="1200" spc="80" sz="2000">
                <a:solidFill>
                  <a:schemeClr val="tx1"/>
                </a:solidFill>
                <a:latin typeface="+mn-lt"/>
                <a:ea typeface="+mn-ea"/>
                <a:cs typeface="+mn-cs"/>
              </a:defRPr>
            </a:lvl1pPr>
            <a:lvl2pPr algn="ctr" defTabSz="914400" eaLnBrk="1" hangingPunct="1" indent="0" latinLnBrk="0" marL="457200" rtl="0">
              <a:lnSpc>
                <a:spcPct val="120000"/>
              </a:lnSpc>
              <a:spcBef>
                <a:spcPts val="500"/>
              </a:spcBef>
              <a:buFont charset="0" panose="020B0604020202020204" pitchFamily="34" typeface="Arial"/>
              <a:buNone/>
              <a:defRPr kern="1200" spc="80" sz="2000">
                <a:solidFill>
                  <a:schemeClr val="tx1"/>
                </a:solidFill>
                <a:latin typeface="+mn-lt"/>
                <a:ea typeface="+mn-ea"/>
                <a:cs typeface="+mn-cs"/>
              </a:defRPr>
            </a:lvl2pPr>
            <a:lvl3pPr algn="ctr" defTabSz="914400" eaLnBrk="1" hangingPunct="1" indent="0" latinLnBrk="0" marL="914400" rtl="0">
              <a:lnSpc>
                <a:spcPct val="120000"/>
              </a:lnSpc>
              <a:spcBef>
                <a:spcPts val="500"/>
              </a:spcBef>
              <a:buFont charset="0" panose="020B0604020202020204" pitchFamily="34" typeface="Arial"/>
              <a:buNone/>
              <a:defRPr kern="1200" spc="80" sz="1800">
                <a:solidFill>
                  <a:schemeClr val="tx1"/>
                </a:solidFill>
                <a:latin typeface="+mn-lt"/>
                <a:ea typeface="+mn-ea"/>
                <a:cs typeface="+mn-cs"/>
              </a:defRPr>
            </a:lvl3pPr>
            <a:lvl4pPr algn="ctr" defTabSz="914400" eaLnBrk="1" hangingPunct="1" indent="0" latinLnBrk="0" marL="1371600" rtl="0">
              <a:lnSpc>
                <a:spcPct val="120000"/>
              </a:lnSpc>
              <a:spcBef>
                <a:spcPts val="500"/>
              </a:spcBef>
              <a:buFont charset="0" panose="020B0604020202020204" pitchFamily="34" typeface="Arial"/>
              <a:buNone/>
              <a:defRPr kern="1200" spc="80" sz="1600">
                <a:solidFill>
                  <a:schemeClr val="tx1"/>
                </a:solidFill>
                <a:latin typeface="+mn-lt"/>
                <a:ea typeface="+mn-ea"/>
                <a:cs typeface="+mn-cs"/>
              </a:defRPr>
            </a:lvl4pPr>
            <a:lvl5pPr algn="ctr" defTabSz="914400" eaLnBrk="1" hangingPunct="1" indent="0" latinLnBrk="0" marL="1828800" rtl="0">
              <a:lnSpc>
                <a:spcPct val="120000"/>
              </a:lnSpc>
              <a:spcBef>
                <a:spcPts val="500"/>
              </a:spcBef>
              <a:buFont charset="0" panose="020B0604020202020204" pitchFamily="34" typeface="Arial"/>
              <a:buNone/>
              <a:defRPr kern="1200" spc="80" sz="1600">
                <a:solidFill>
                  <a:schemeClr val="tx1"/>
                </a:solidFill>
                <a:latin typeface="+mn-lt"/>
                <a:ea typeface="+mn-ea"/>
                <a:cs typeface="+mn-cs"/>
              </a:defRPr>
            </a:lvl5pPr>
            <a:lvl6pPr algn="ctr" defTabSz="914400" eaLnBrk="1" hangingPunct="1" indent="0" latinLnBrk="0" marL="2286000" rtl="0">
              <a:lnSpc>
                <a:spcPct val="90000"/>
              </a:lnSpc>
              <a:spcBef>
                <a:spcPts val="500"/>
              </a:spcBef>
              <a:buFont charset="0" panose="020B0604020202020204" pitchFamily="34" typeface="Arial"/>
              <a:buNone/>
              <a:defRPr kern="1200" sz="1600">
                <a:solidFill>
                  <a:schemeClr val="tx1"/>
                </a:solidFill>
                <a:latin typeface="+mn-lt"/>
                <a:ea typeface="+mn-ea"/>
                <a:cs typeface="+mn-cs"/>
              </a:defRPr>
            </a:lvl6pPr>
            <a:lvl7pPr algn="ctr" defTabSz="914400" eaLnBrk="1" hangingPunct="1" indent="0" latinLnBrk="0" marL="2743200" rtl="0">
              <a:lnSpc>
                <a:spcPct val="90000"/>
              </a:lnSpc>
              <a:spcBef>
                <a:spcPts val="500"/>
              </a:spcBef>
              <a:buFont charset="0" panose="020B0604020202020204" pitchFamily="34" typeface="Arial"/>
              <a:buNone/>
              <a:defRPr kern="1200" sz="1600">
                <a:solidFill>
                  <a:schemeClr val="tx1"/>
                </a:solidFill>
                <a:latin typeface="+mn-lt"/>
                <a:ea typeface="+mn-ea"/>
                <a:cs typeface="+mn-cs"/>
              </a:defRPr>
            </a:lvl7pPr>
            <a:lvl8pPr algn="ctr" defTabSz="914400" eaLnBrk="1" hangingPunct="1" indent="0" latinLnBrk="0" marL="3200400" rtl="0">
              <a:lnSpc>
                <a:spcPct val="90000"/>
              </a:lnSpc>
              <a:spcBef>
                <a:spcPts val="500"/>
              </a:spcBef>
              <a:buFont charset="0" panose="020B0604020202020204" pitchFamily="34" typeface="Arial"/>
              <a:buNone/>
              <a:defRPr kern="1200" sz="1600">
                <a:solidFill>
                  <a:schemeClr val="tx1"/>
                </a:solidFill>
                <a:latin typeface="+mn-lt"/>
                <a:ea typeface="+mn-ea"/>
                <a:cs typeface="+mn-cs"/>
              </a:defRPr>
            </a:lvl8pPr>
            <a:lvl9pPr algn="ctr" defTabSz="914400" eaLnBrk="1" hangingPunct="1" indent="0" latinLnBrk="0" marL="3657600" rtl="0">
              <a:lnSpc>
                <a:spcPct val="90000"/>
              </a:lnSpc>
              <a:spcBef>
                <a:spcPts val="500"/>
              </a:spcBef>
              <a:buFont charset="0" panose="020B0604020202020204" pitchFamily="34" typeface="Arial"/>
              <a:buNone/>
              <a:defRPr kern="1200" sz="1600">
                <a:solidFill>
                  <a:schemeClr val="tx1"/>
                </a:solidFill>
                <a:latin typeface="+mn-lt"/>
                <a:ea typeface="+mn-ea"/>
                <a:cs typeface="+mn-cs"/>
              </a:defRPr>
            </a:lvl9pPr>
          </a:lstStyle>
          <a:p>
            <a:r>
              <a:rPr altLang="en-US" dirty="0" kumimoji="1" lang="ja-JP"/>
              <a:t>現在進めている新施策の導入に向けて、各部門では必要な準備作業が段階的に進行している。特に、運用開始後の業務負荷を軽減するための事前調整が重点的に行われており、関連資料の整備や担当者間の役割分担の明確化が進んでいる状況である。</a:t>
            </a:r>
          </a:p>
          <a:p>
            <a:r>
              <a:rPr altLang="en-US" dirty="0" kumimoji="1" lang="ja-JP"/>
              <a:t>また、施策の効果を最大化するため、既存プロセスとの整合性を確認しながら、運用ルールの見直しも並行して実施している。これにより、導入後の混乱を最小限に抑え、スムーズな立ち上げを実現することを目指している。</a:t>
            </a:r>
          </a:p>
          <a:p>
            <a:r>
              <a:rPr altLang="en-US" dirty="0" kumimoji="1" lang="ja-JP"/>
              <a:t>今後は、各部門から寄せられた意見をもとに最終調整を行い、運用開始に向けた準備をさらに加速させる予定である。</a:t>
            </a:r>
          </a:p>
          <a:p>
            <a:endParaRPr altLang="en-US" dirty="0" kumimoji="1" lang="ja-JP"/>
          </a:p>
        </p:txBody>
      </p:sp>
      <p:sp>
        <p:nvSpPr>
          <p:cNvPr id="3" name="スライド番号プレースホルダー 2">
            <a:extLst>
              <a:ext uri="{FF2B5EF4-FFF2-40B4-BE49-F238E27FC236}">
                <a16:creationId xmlns:a16="http://schemas.microsoft.com/office/drawing/2014/main" id="{280A89CA-A979-B364-19F0-950C14A91A92}"/>
              </a:ext>
            </a:extLst>
          </p:cNvPr>
          <p:cNvSpPr>
            <a:spLocks noGrp="1"/>
          </p:cNvSpPr>
          <p:nvPr>
            <p:ph idx="12" sz="quarter" type="sldNum"/>
          </p:nvPr>
        </p:nvSpPr>
        <p:spPr/>
        <p:txBody>
          <a:bodyPr/>
          <a:lstStyle/>
          <a:p>
            <a:fld id="{87E7843D-FF13-4365-9478-9625B70A2705}" type="slidenum">
              <a:rPr lang="en-US" smtClean="0"/>
              <a:t>1</a:t>
            </a:fld>
            <a:endParaRPr lang="en-US"/>
          </a:p>
        </p:txBody>
      </p:sp>
    </p:spTree>
    <p:extLst>
      <p:ext uri="{BB962C8B-B14F-4D97-AF65-F5344CB8AC3E}">
        <p14:creationId xmlns:p14="http://schemas.microsoft.com/office/powerpoint/2010/main" val="930910230"/>
      </p:ext>
    </p:extLst>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12744D0-23DE-F499-43DC-5B0A488E0CD2}"/>
              </a:ext>
            </a:extLst>
          </p:cNvPr>
          <p:cNvSpPr>
            <a:spLocks noGrp="1"/>
          </p:cNvSpPr>
          <p:nvPr>
            <p:ph type="title"/>
          </p:nvPr>
        </p:nvSpPr>
        <p:spPr/>
        <p:txBody>
          <a:bodyPr/>
          <a:lstStyle/>
          <a:p>
            <a:r>
              <a:rPr altLang="en-US" dirty="0" lang="ja-JP"/>
              <a:t>新施策導入に向けた準備状況について</a:t>
            </a:r>
          </a:p>
        </p:txBody>
      </p:sp>
      <p:sp>
        <p:nvSpPr>
          <p:cNvPr id="3" name="テキスト プレースホルダー 2">
            <a:extLst>
              <a:ext uri="{FF2B5EF4-FFF2-40B4-BE49-F238E27FC236}">
                <a16:creationId xmlns:a16="http://schemas.microsoft.com/office/drawing/2014/main" id="{221B3304-F6D8-A07F-FF6F-0C6E4DE1795B}"/>
              </a:ext>
            </a:extLst>
          </p:cNvPr>
          <p:cNvSpPr>
            <a:spLocks noGrp="1"/>
          </p:cNvSpPr>
          <p:nvPr>
            <p:ph idx="2" sz="half" type="body"/>
          </p:nvPr>
        </p:nvSpPr>
        <p:spPr/>
        <p:txBody>
          <a:bodyPr>
            <a:normAutofit lnSpcReduction="10000"/>
          </a:bodyPr>
          <a:lstStyle/>
          <a:p>
            <a:r>
              <a:rPr altLang="en-US" dirty="0" lang="ja-JP"/>
              <a:t>現在進めている新施策の導入に向けて、各部門では必要な準備作業が段階的に進行している。特に、運用開始後の業務負荷を軽減するための事前調整が重点的に行われており、関連資料の整備や担当者間の役割分担の明確化が進んでいる状況である。</a:t>
            </a:r>
          </a:p>
          <a:p>
            <a:r>
              <a:rPr altLang="en-US" dirty="0" lang="ja-JP"/>
              <a:t>また、施策の効果を最大化するため、既存プロセスとの整合性を確認しながら、運用ルールの見直しも並行して実施している。これにより、導入後の混乱を最小限に抑え、スムーズな立ち上げを実現することを目指している。</a:t>
            </a:r>
          </a:p>
          <a:p>
            <a:r>
              <a:rPr altLang="en-US" dirty="0" lang="ja-JP"/>
              <a:t>今後は、各部門から寄せられた意見をもとに最終調整を行い、運用開始に向けた準備をさらに加速させる予定である。</a:t>
            </a:r>
          </a:p>
          <a:p>
            <a:endParaRPr altLang="en-US" dirty="0" lang="ja-JP"/>
          </a:p>
        </p:txBody>
      </p:sp>
      <p:sp>
        <p:nvSpPr>
          <p:cNvPr id="4" name="スライド番号プレースホルダー 3">
            <a:extLst>
              <a:ext uri="{FF2B5EF4-FFF2-40B4-BE49-F238E27FC236}">
                <a16:creationId xmlns:a16="http://schemas.microsoft.com/office/drawing/2014/main" id="{EDF764EC-EDEC-951D-1575-5DD9E73DE63A}"/>
              </a:ext>
            </a:extLst>
          </p:cNvPr>
          <p:cNvSpPr>
            <a:spLocks noGrp="1"/>
          </p:cNvSpPr>
          <p:nvPr>
            <p:ph idx="12" sz="quarter" type="sldNum"/>
          </p:nvPr>
        </p:nvSpPr>
        <p:spPr/>
        <p:txBody>
          <a:bodyPr/>
          <a:lstStyle/>
          <a:p>
            <a:fld id="{87E7843D-FF13-4365-9478-9625B70A2705}" type="slidenum">
              <a:rPr lang="en-US" smtClean="0"/>
              <a:t>2</a:t>
            </a:fld>
            <a:endParaRPr lang="en-US"/>
          </a:p>
        </p:txBody>
      </p:sp>
    </p:spTree>
    <p:extLst>
      <p:ext uri="{BB962C8B-B14F-4D97-AF65-F5344CB8AC3E}">
        <p14:creationId xmlns:p14="http://schemas.microsoft.com/office/powerpoint/2010/main" val="4150224828"/>
      </p:ext>
    </p:extLst>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0B21BCB-C262-A759-6DA6-B4F7B1239F7E}"/>
              </a:ext>
            </a:extLst>
          </p:cNvPr>
          <p:cNvSpPr>
            <a:spLocks noGrp="1"/>
          </p:cNvSpPr>
          <p:nvPr>
            <p:ph type="title"/>
          </p:nvPr>
        </p:nvSpPr>
        <p:spPr/>
        <p:txBody>
          <a:bodyPr/>
          <a:lstStyle/>
          <a:p>
            <a:endParaRPr altLang="en-US" kumimoji="1" lang="ja-JP"/>
          </a:p>
        </p:txBody>
      </p:sp>
      <p:sp>
        <p:nvSpPr>
          <p:cNvPr id="3" name="テキスト プレースホルダー 2">
            <a:extLst>
              <a:ext uri="{FF2B5EF4-FFF2-40B4-BE49-F238E27FC236}">
                <a16:creationId xmlns:a16="http://schemas.microsoft.com/office/drawing/2014/main" id="{4548EEEB-1801-B578-89FC-6DC718028D81}"/>
              </a:ext>
            </a:extLst>
          </p:cNvPr>
          <p:cNvSpPr>
            <a:spLocks noGrp="1"/>
          </p:cNvSpPr>
          <p:nvPr>
            <p:ph idx="1" type="body"/>
          </p:nvPr>
        </p:nvSpPr>
        <p:spPr/>
        <p:txBody>
          <a:bodyPr/>
          <a:lstStyle/>
          <a:p>
            <a:endParaRPr altLang="en-US" kumimoji="1" lang="ja-JP"/>
          </a:p>
        </p:txBody>
      </p:sp>
      <p:sp>
        <p:nvSpPr>
          <p:cNvPr id="4" name="スライド番号プレースホルダー 3">
            <a:extLst>
              <a:ext uri="{FF2B5EF4-FFF2-40B4-BE49-F238E27FC236}">
                <a16:creationId xmlns:a16="http://schemas.microsoft.com/office/drawing/2014/main" id="{697695DA-8C34-9314-A45D-DB3A9C2CA72E}"/>
              </a:ext>
            </a:extLst>
          </p:cNvPr>
          <p:cNvSpPr>
            <a:spLocks noGrp="1"/>
          </p:cNvSpPr>
          <p:nvPr>
            <p:ph idx="12" sz="quarter" type="sldNum"/>
          </p:nvPr>
        </p:nvSpPr>
        <p:spPr/>
        <p:txBody>
          <a:bodyPr/>
          <a:lstStyle/>
          <a:p>
            <a:fld id="{87E7843D-FF13-4365-9478-9625B70A2705}" type="slidenum">
              <a:rPr lang="en-US" smtClean="0"/>
              <a:t>3</a:t>
            </a:fld>
            <a:endParaRPr lang="en-US"/>
          </a:p>
        </p:txBody>
      </p:sp>
    </p:spTree>
    <p:extLst>
      <p:ext uri="{BB962C8B-B14F-4D97-AF65-F5344CB8AC3E}">
        <p14:creationId xmlns:p14="http://schemas.microsoft.com/office/powerpoint/2010/main" val="3208345161"/>
      </p:ext>
    </p:extLst>
  </p:cSld>
  <p:clrMapOvr>
    <a:masterClrMapping/>
  </p:clrMapOvr>
</p:sld>
</file>

<file path=ppt/theme/_rels/theme1.xml.rels><?xml version="1.0" encoding="UTF-8" standalone="no"?>
<Relationships xmlns="http://schemas.openxmlformats.org/package/2006/relationships">
<Relationship Id="rId1" Target="../media/image1.jpeg" Type="http://schemas.openxmlformats.org/officeDocument/2006/relationships/image"/>
</Relationships>

</file>

<file path=ppt/theme/theme1.xml><?xml version="1.0" encoding="utf-8"?>
<a:theme xmlns:a="http://schemas.openxmlformats.org/drawingml/2006/main" name="イオン ボードルーム">
  <a:themeElements>
    <a:clrScheme name="イオン ボードルーム">
      <a:dk1>
        <a:sysClr lastClr="000000" val="windowText"/>
      </a:dk1>
      <a:lt1>
        <a:sysClr lastClr="FFFFFF" val="window"/>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イオン ボードルーム">
      <a:majorFont>
        <a:latin panose="020B0502020202020204"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panose="020B0502020202020204"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イオン ボードルーム">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algn="ctr" cap="rnd" cmpd="sng" w="9525">
          <a:solidFill>
            <a:schemeClr val="phClr"/>
          </a:solidFill>
          <a:prstDash val="solid"/>
        </a:ln>
        <a:ln algn="ctr" cap="rnd" cmpd="sng" w="19050">
          <a:solidFill>
            <a:schemeClr val="phClr"/>
          </a:solidFill>
          <a:prstDash val="solid"/>
        </a:ln>
        <a:ln algn="ctr" cap="rnd" cmpd="sng" w="28575">
          <a:solidFill>
            <a:schemeClr val="phClr"/>
          </a:solidFill>
          <a:prstDash val="solid"/>
        </a:ln>
      </a:lnStyleLst>
      <a:effectStyleLst>
        <a:effectStyle>
          <a:effectLst/>
        </a:effectStyle>
        <a:effectStyle>
          <a:effectLst>
            <a:outerShdw blurRad="38100" dir="5400000" dist="25400" rotWithShape="0">
              <a:srgbClr val="000000">
                <a:alpha val="45000"/>
              </a:srgbClr>
            </a:outerShdw>
          </a:effectLst>
        </a:effectStyle>
        <a:effectStyle>
          <a:effectLst>
            <a:outerShdw blurRad="63500" dir="5400000" dist="38100" rotWithShape="0">
              <a:srgbClr val="000000">
                <a:alpha val="60000"/>
              </a:srgbClr>
            </a:outerShdw>
          </a:effectLst>
          <a:scene3d>
            <a:camera prst="orthographicFront">
              <a:rot lat="0" lon="0" rev="0"/>
            </a:camera>
            <a:lightRig dir="tl" rig="threePt"/>
          </a:scene3d>
          <a:sp3d prstMaterial="plastic">
            <a:bevelT h="0" w="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b="100000" l="45000" r="125000" t="65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id="{FC33163D-4339-46B1-8EED-24C834239D99}" name="Ion Boardroom" vid="{B8502691-933B-45FE-8764-BA278511EF27}"/>
    </a:ext>
  </a:extLst>
</a:theme>
</file>

<file path=ppt/theme/theme2.xml><?xml version="1.0" encoding="utf-8"?>
<a:theme xmlns:a="http://schemas.openxmlformats.org/drawingml/2006/main" name="Office テーマ">
  <a:themeElements>
    <a:clrScheme name="Office">
      <a:dk1>
        <a:sysClr lastClr="000000" val="windowText"/>
      </a:dk1>
      <a:lt1>
        <a:sysClr lastClr="FFFFFF" val="window"/>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panose="02110004020202020204"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110004020202020204"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12700">
          <a:solidFill>
            <a:schemeClr val="phClr"/>
          </a:solidFill>
          <a:prstDash val="solid"/>
          <a:miter lim="800000"/>
        </a:ln>
        <a:ln algn="ctr" cap="flat" cmpd="sng" w="19050">
          <a:solidFill>
            <a:schemeClr val="phClr"/>
          </a:solidFill>
          <a:prstDash val="solid"/>
          <a:miter lim="800000"/>
        </a:ln>
        <a:ln algn="ctr" cap="flat" cmpd="sng" w="2540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id="{2E142A2C-CD16-42D6-873A-C26D2A0506FA}" name="Office Theme"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10179</TotalTime>
  <Words>305</Words>
  <Application>Microsoft Office PowerPoint</Application>
  <PresentationFormat/>
  <Paragraphs>11</Paragraphs>
  <Slides>3</Slides>
  <Notes>0</Notes>
  <HiddenSlides>0</HiddenSlides>
  <MMClips>0</MMClips>
  <ScaleCrop>false</ScaleCrop>
  <HeadingPairs>
    <vt:vector baseType="variant" size="6">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baseType="lpstr" size="8">
      <vt:lpstr>游ゴシック</vt:lpstr>
      <vt:lpstr>Arial</vt:lpstr>
      <vt:lpstr>Century Gothic</vt:lpstr>
      <vt:lpstr>Wingdings 3</vt:lpstr>
      <vt:lpstr>イオン ボードルーム</vt:lpstr>
      <vt:lpstr>PowerPoint プレゼンテーション</vt:lpstr>
      <vt:lpstr>新施策導入に向けた準備状況について</vt:lpstr>
      <vt:lpstr>PowerPoint プレゼンテーション</vt:lpstr>
    </vt:vector>
  </TitlesOfParts>
  <Company/>
  <LinksUpToDate>false</LinksUpToDate>
  <SharedDoc>false</SharedDoc>
  <HyperlinksChanged>false</HyperlinksChanged>
  <AppVersion>16.0000</AppVersion>
  <HyperlinkBase/>
  <Manager/>
</Properties>
</file>

<file path=docProps/core.xml><?xml version="1.0" encoding="utf-8"?>
<cp:coreProperties xmlns:cp="http://schemas.openxmlformats.org/package/2006/metadata/core-properties" xmlns:dc="http://purl.org/dc/elements/1.1/" xmlns:dcterms="http://purl.org/dc/terms/" xmlns:xsi="http://www.w3.org/2001/XMLSchema-instance"/>
</file>