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83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60" d="100"/>
          <a:sy n="60" d="100"/>
        </p:scale>
        <p:origin x="498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custSel delSld modSld">
      <pc:chgData name="みのり 高坂" userId="b5fa9cee4b4e07da" providerId="LiveId" clId="{FC82D3FC-005F-422E-91BB-CDF96431A7E7}" dt="2026-03-18T07:30:54.824" v="3" actId="478"/>
      <pc:docMkLst>
        <pc:docMk/>
      </pc:docMkLst>
      <pc:sldChg chg="del">
        <pc:chgData name="みのり 高坂" userId="b5fa9cee4b4e07da" providerId="LiveId" clId="{FC82D3FC-005F-422E-91BB-CDF96431A7E7}" dt="2026-03-18T07:30:13.016" v="1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78259152" sldId="282"/>
        </pc:sldMkLst>
      </pc:sldChg>
      <pc:sldChg chg="delSp mod">
        <pc:chgData name="みのり 高坂" userId="b5fa9cee4b4e07da" providerId="LiveId" clId="{FC82D3FC-005F-422E-91BB-CDF96431A7E7}" dt="2026-03-18T07:30:54.824" v="3" actId="478"/>
        <pc:sldMkLst>
          <pc:docMk/>
          <pc:sldMk cId="2505267462" sldId="283"/>
        </pc:sldMkLst>
        <pc:inkChg chg="del">
          <ac:chgData name="みのり 高坂" userId="b5fa9cee4b4e07da" providerId="LiveId" clId="{FC82D3FC-005F-422E-91BB-CDF96431A7E7}" dt="2026-03-18T07:30:54.824" v="3" actId="478"/>
          <ac:inkMkLst>
            <pc:docMk/>
            <pc:sldMk cId="2505267462" sldId="283"/>
            <ac:inkMk id="7" creationId="{7476C846-D2A2-D78B-B26B-E4AAFDDD1B48}"/>
          </ac:inkMkLst>
        </pc:inkChg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8E35848-8764-7DE8-B2EB-D172EC34A437}"/>
              </a:ext>
            </a:extLst>
          </p:cNvPr>
          <p:cNvSpPr txBox="1"/>
          <p:nvPr/>
        </p:nvSpPr>
        <p:spPr>
          <a:xfrm>
            <a:off x="619125" y="1038225"/>
            <a:ext cx="10972800" cy="502890"/>
          </a:xfrm>
          <a:prstGeom prst="rect">
            <a:avLst/>
          </a:prstGeom>
          <a:noFill/>
        </p:spPr>
        <p:txBody>
          <a:bodyPr rtlCol="0" wrap="square">
            <a:normAutofit fontScale="92500" lnSpcReduction="20000"/>
          </a:bodyPr>
          <a:lstStyle/>
          <a:p>
            <a:pPr algn="l" marL="0">
              <a:buNone/>
            </a:pPr>
            <a:r>
              <a:rPr b="0" dirty="0" sz="3600">
                <a:solidFill>
                  <a:srgbClr val="000000"/>
                </a:solidFill>
                <a:effectLst/>
                <a:latin charset="0" panose="03000500000000000000" pitchFamily="66" typeface="Mongolian Baiti"/>
              </a:rPr>
              <a:t>色使いやフォント選びのポイント</a:t>
            </a:r>
            <a:r>
              <a:rPr dirty="0">
                <a:effectLst/>
              </a:rPr>
              <a:t> </a:t>
            </a:r>
            <a:endParaRPr altLang="en-US" dirty="0" lang="ja-JP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A23AECE-813A-54D3-4610-F4A2E8496A45}"/>
              </a:ext>
            </a:extLst>
          </p:cNvPr>
          <p:cNvSpPr txBox="1"/>
          <p:nvPr/>
        </p:nvSpPr>
        <p:spPr>
          <a:xfrm>
            <a:off x="1866900" y="2357735"/>
            <a:ext cx="3810000" cy="860821"/>
          </a:xfrm>
          <a:prstGeom prst="rect">
            <a:avLst/>
          </a:prstGeom>
          <a:noFill/>
        </p:spPr>
        <p:txBody>
          <a:bodyPr rtlCol="0" wrap="square">
            <a:normAutofit/>
          </a:bodyPr>
          <a:lstStyle/>
          <a:p>
            <a:pPr algn="l" marL="0">
              <a:buNone/>
            </a:pPr>
            <a:r>
              <a:rPr b="1" dirty="0" sz="1575">
                <a:solidFill>
                  <a:srgbClr val="000000"/>
                </a:solidFill>
                <a:effectLst/>
                <a:latin typeface="Avenir"/>
              </a:rPr>
              <a:t>配色の役割</a:t>
            </a:r>
            <a:endParaRPr altLang="en-US" dirty="0" lang="ja-JP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0E501A2-250D-1B89-B4B6-A13E4834CAB8}"/>
              </a:ext>
            </a:extLst>
          </p:cNvPr>
          <p:cNvSpPr txBox="1"/>
          <p:nvPr/>
        </p:nvSpPr>
        <p:spPr>
          <a:xfrm>
            <a:off x="7612944" y="2357734"/>
            <a:ext cx="3810000" cy="860821"/>
          </a:xfrm>
          <a:prstGeom prst="rect">
            <a:avLst/>
          </a:prstGeom>
          <a:noFill/>
        </p:spPr>
        <p:txBody>
          <a:bodyPr rtlCol="0" wrap="square">
            <a:normAutofit/>
          </a:bodyPr>
          <a:lstStyle/>
          <a:p>
            <a:pPr algn="l" marL="0">
              <a:buNone/>
            </a:pPr>
            <a:r>
              <a:rPr b="1" dirty="0" sz="1575">
                <a:solidFill>
                  <a:srgbClr val="000000"/>
                </a:solidFill>
                <a:effectLst/>
                <a:latin typeface="Avenir"/>
              </a:rPr>
              <a:t>視覚的快適さ</a:t>
            </a:r>
            <a:r>
              <a:rPr dirty="0">
                <a:effectLst/>
              </a:rPr>
              <a:t> </a:t>
            </a:r>
            <a:endParaRPr altLang="en-US" dirty="0" lang="ja-JP"/>
          </a:p>
        </p:txBody>
      </p:sp>
    </p:spTree>
    <p:extLst>
      <p:ext uri="{BB962C8B-B14F-4D97-AF65-F5344CB8AC3E}">
        <p14:creationId xmlns:p14="http://schemas.microsoft.com/office/powerpoint/2010/main" val="2505267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3</Words>
  <Application>Microsoft Office PowerPoint</Application>
  <PresentationFormat/>
  <Paragraphs>3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8">
      <vt:lpstr>Avenir</vt:lpstr>
      <vt:lpstr>游ゴシック</vt:lpstr>
      <vt:lpstr>游ゴシック Light</vt:lpstr>
      <vt:lpstr>Arial</vt:lpstr>
      <vt:lpstr>Mongolian Baiti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