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application/vnd.openxmlformats-officedocument.spreadsheetml.sheet" Extension="xlsx"/>
  <Default ContentType="application/xml" Extension="xml"/>
  <Override ContentType="application/vnd.openxmlformats-officedocument.customXmlProperties+xml" PartName="/customXml/itemProps1.xml"/>
  <Override ContentType="application/vnd.openxmlformats-officedocument.customXmlProperties+xml" PartName="/customXml/itemProps2.xml"/>
  <Override ContentType="application/vnd.openxmlformats-officedocument.customXmlProperties+xml" PartName="/customXml/itemProps3.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openxmlformats-officedocument.drawingml.chart+xml" PartName="/ppt/charts/chart1.xml"/>
  <Override ContentType="application/vnd.ms-office.chartcolorstyle+xml" PartName="/ppt/charts/colors1.xml"/>
  <Override ContentType="application/vnd.ms-office.chartstyle+xml" PartName="/ppt/charts/style1.xml"/>
  <Override ContentType="application/vnd.openxmlformats-officedocument.drawingml.diagramColors+xml" PartName="/ppt/diagrams/colors1.xml"/>
  <Override ContentType="application/vnd.openxmlformats-officedocument.drawingml.diagramColors+xml" PartName="/ppt/diagrams/colors2.xml"/>
  <Override ContentType="application/vnd.openxmlformats-officedocument.drawingml.diagramData+xml" PartName="/ppt/diagrams/data1.xml"/>
  <Override ContentType="application/vnd.openxmlformats-officedocument.drawingml.diagramData+xml" PartName="/ppt/diagrams/data2.xml"/>
  <Override ContentType="application/vnd.ms-office.drawingml.diagramDrawing+xml" PartName="/ppt/diagrams/drawing1.xml"/>
  <Override ContentType="application/vnd.ms-office.drawingml.diagramDrawing+xml" PartName="/ppt/diagrams/drawing2.xml"/>
  <Override ContentType="application/vnd.openxmlformats-officedocument.drawingml.diagramLayout+xml" PartName="/ppt/diagrams/layout1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1.xml"/>
  <Override ContentType="application/vnd.openxmlformats-officedocument.drawingml.diagramStyle+xml" PartName="/ppt/diagrams/quickStyle2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core.xml" Type="http://schemas.openxmlformats.org/package/2006/relationships/metadata/core-properties"/>
<Relationship Id="rId3" Target="docProps/app.xml" Type="http://schemas.openxmlformats.org/officeDocument/2006/relationships/extended-properties"/>
<Relationship Id="rId4" Target="docProps/custom.xml" Type="http://schemas.openxmlformats.org/officeDocument/2006/relationships/custom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744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8" r:id="rId6"/>
    <p:sldId id="260" r:id="rId7"/>
    <p:sldId id="264" r:id="rId8"/>
    <p:sldId id="274" r:id="rId9"/>
  </p:sldIdLst>
  <p:sldSz cx="12192000" cy="6858000"/>
  <p:notesSz cx="6886575" cy="10018713"/>
  <p:defaultTextStyle>
    <a:defPPr rtl="0">
      <a:defRPr lang="ja-jp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2" autoAdjust="0"/>
    <p:restoredTop sz="95033" autoAdjust="0"/>
  </p:normalViewPr>
  <p:slideViewPr>
    <p:cSldViewPr snapToGrid="0" snapToObjects="1">
      <p:cViewPr varScale="1">
        <p:scale>
          <a:sx n="75" d="100"/>
          <a:sy n="75" d="100"/>
        </p:scale>
        <p:origin x="90" y="7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../customXml/item1.xml" Type="http://schemas.openxmlformats.org/officeDocument/2006/relationships/customXml"/>
<Relationship Id="rId10" Target="notesMasters/notesMaster1.xml" Type="http://schemas.openxmlformats.org/officeDocument/2006/relationships/notesMaster"/>
<Relationship Id="rId11" Target="handoutMasters/handoutMaster1.xml" Type="http://schemas.openxmlformats.org/officeDocument/2006/relationships/handoutMaster"/>
<Relationship Id="rId12" Target="presProps.xml" Type="http://schemas.openxmlformats.org/officeDocument/2006/relationships/presProps"/>
<Relationship Id="rId13" Target="viewProps.xml" Type="http://schemas.openxmlformats.org/officeDocument/2006/relationships/viewProps"/>
<Relationship Id="rId14" Target="theme/theme1.xml" Type="http://schemas.openxmlformats.org/officeDocument/2006/relationships/theme"/>
<Relationship Id="rId15" Target="tableStyles.xml" Type="http://schemas.openxmlformats.org/officeDocument/2006/relationships/tableStyles"/>
<Relationship Id="rId2" Target="../customXml/item2.xml" Type="http://schemas.openxmlformats.org/officeDocument/2006/relationships/customXml"/>
<Relationship Id="rId3" Target="../customXml/item3.xml" Type="http://schemas.openxmlformats.org/officeDocument/2006/relationships/customXml"/>
<Relationship Id="rId4" Target="slideMasters/slideMaster1.xml" Type="http://schemas.openxmlformats.org/officeDocument/2006/relationships/slideMaster"/>
<Relationship Id="rId5" Target="slides/slide1.xml" Type="http://schemas.openxmlformats.org/officeDocument/2006/relationships/slide"/>
<Relationship Id="rId6" Target="slides/slide2.xml" Type="http://schemas.openxmlformats.org/officeDocument/2006/relationships/slide"/>
<Relationship Id="rId7" Target="slides/slide3.xml" Type="http://schemas.openxmlformats.org/officeDocument/2006/relationships/slide"/>
<Relationship Id="rId8" Target="slides/slide4.xml" Type="http://schemas.openxmlformats.org/officeDocument/2006/relationships/slide"/>
<Relationship Id="rId9" Target="slides/slide5.xml" Type="http://schemas.openxmlformats.org/officeDocument/2006/relationships/slide"/>
</Relationships>

</file>

<file path=ppt/charts/_rels/chart1.xml.rels><?xml version="1.0" encoding="UTF-8" standalone="no"?>
<Relationships xmlns="http://schemas.openxmlformats.org/package/2006/relationships">
<Relationship Id="rId1" Target="style1.xml" Type="http://schemas.microsoft.com/office/2011/relationships/chartStyle"/>
<Relationship Id="rId2" Target="colors1.xml" Type="http://schemas.microsoft.com/office/2011/relationships/chartColorStyle"/>
<Relationship Id="rId3" Target="../embeddings/Microsoft_Excel_Worksheet.xlsx" Type="http://schemas.openxmlformats.org/officeDocument/2006/relationships/package"/>
</Relationships>

</file>

<file path=ppt/charts/chart1.xml><?xml version="1.0" encoding="utf-8"?>
<c:chartSpace xmlns:a="http://schemas.openxmlformats.org/drawingml/2006/main" xmlns:c="http://schemas.openxmlformats.org/drawingml/2006/chart" xmlns:c16r2="http://schemas.microsoft.com/office/drawing/2015/06/chart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仮想現実の使用</c:v>
                </c:pt>
              </c:strCache>
            </c:strRef>
          </c:tx>
          <c:spPr>
            <a:ln w="635">
              <a:solidFill>
                <a:schemeClr val="tx1">
                  <a:alpha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8D-40C0-8B5F-39AFF9B0DD40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8D-40C0-8B5F-39AFF9B0DD40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8D-40C0-8B5F-39AFF9B0DD40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8D-40C0-8B5F-39AFF9B0DD40}"/>
              </c:ext>
            </c:extLst>
          </c:dPt>
          <c:dPt>
            <c:idx val="4"/>
            <c:bubble3D val="0"/>
            <c:spPr>
              <a:solidFill>
                <a:schemeClr val="accent1">
                  <a:tint val="30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8D-40C0-8B5F-39AFF9B0DD40}"/>
              </c:ext>
            </c:extLst>
          </c:dPt>
          <c:cat>
            <c:strRef>
              <c:f>Sheet1!$A$2:$A$5</c:f>
              <c:strCache>
                <c:ptCount val="4"/>
                <c:pt idx="0">
                  <c:v>教育</c:v>
                </c:pt>
                <c:pt idx="1">
                  <c:v>旅行</c:v>
                </c:pt>
                <c:pt idx="2">
                  <c:v>医療</c:v>
                </c:pt>
                <c:pt idx="3">
                  <c:v>レクリエーション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20</c:v>
                </c:pt>
                <c:pt idx="2">
                  <c:v>14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D-47D8-93E1-999E2EC5A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algn="ctr" cap="flat" cmpd="sng" w="635">
              <a:solidFill>
                <a:schemeClr val="tx1">
                  <a:alpha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217350964943236"/>
          <c:y val="0.28306539071289344"/>
          <c:w val="0.1878264903505677"/>
          <c:h val="0.55335644780256366"/>
        </c:manualLayout>
      </c:layout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trike="noStrike" sz="1800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_rels/drawing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3_2">
  <dgm:title val=""/>
  <dgm:desc val=""/>
  <dgm:catLst>
    <dgm:cat type="accent3" pri="13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9A589A-46DE-0F49-B460-E7914F3E440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accent3_2" csCatId="accent3" phldr="1"/>
      <dgm:spPr/>
      <dgm:t>
        <a:bodyPr rtlCol="0"/>
        <a:lstStyle/>
        <a:p>
          <a:pPr rtl="0"/>
          <a:endParaRPr lang="en-US"/>
        </a:p>
      </dgm:t>
    </dgm:pt>
    <dgm:pt modelId="{66039115-797B-304C-9FC0-EFABB1F21232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スマート製品</a:t>
          </a:r>
        </a:p>
      </dgm:t>
    </dgm:pt>
    <dgm:pt modelId="{C8EABE8F-1E84-494E-AD8A-32BA419A36E9}" type="parTrans" cxnId="{31C3237C-2299-B649-8C93-587C97AC9999}">
      <dgm:prSet/>
      <dgm:spPr/>
      <dgm:t>
        <a:bodyPr rtlCol="0"/>
        <a:lstStyle/>
        <a:p>
          <a:pPr rtl="0"/>
          <a:endParaRPr lang="en-US"/>
        </a:p>
      </dgm:t>
    </dgm:pt>
    <dgm:pt modelId="{D044F6BA-1D90-EC47-8A78-B9796198ECF5}" type="sibTrans" cxnId="{31C3237C-2299-B649-8C93-587C97AC9999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E39563C5-C199-4F5B-A899-8CC0710341A0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音声認識</a:t>
          </a:r>
        </a:p>
      </dgm:t>
    </dgm:pt>
    <dgm:pt modelId="{6531EA77-44C5-4E3D-BA04-70C1E49BCD39}" type="parTrans" cxnId="{BBAD9FDB-1013-4B11-A9AE-2815527D1B78}">
      <dgm:prSet/>
      <dgm:spPr/>
      <dgm:t>
        <a:bodyPr rtlCol="0"/>
        <a:lstStyle/>
        <a:p>
          <a:pPr rtl="0"/>
          <a:endParaRPr lang="en-US"/>
        </a:p>
      </dgm:t>
    </dgm:pt>
    <dgm:pt modelId="{BC971DAC-9BE2-44B2-ABE4-8099C777E9C4}" type="sibTrans" cxnId="{BBAD9FDB-1013-4B11-A9AE-2815527D1B78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15B1A768-2666-4AB4-BDA7-F0E3C4160D59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人工知能</a:t>
          </a:r>
        </a:p>
      </dgm:t>
    </dgm:pt>
    <dgm:pt modelId="{D47033D3-4E41-485A-B515-A02A8C3B404A}" type="parTrans" cxnId="{08DEC938-538C-403B-80C3-828B96DAFF82}">
      <dgm:prSet/>
      <dgm:spPr/>
      <dgm:t>
        <a:bodyPr rtlCol="0"/>
        <a:lstStyle/>
        <a:p>
          <a:pPr rtl="0"/>
          <a:endParaRPr lang="en-US"/>
        </a:p>
      </dgm:t>
    </dgm:pt>
    <dgm:pt modelId="{72FFCBD4-DD9D-4E06-81E4-54307F97A3F0}" type="sibTrans" cxnId="{08DEC938-538C-403B-80C3-828B96DAFF82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3AA5586A-C40E-4DDA-98A5-6545F36F46AB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VR</a:t>
          </a:r>
        </a:p>
      </dgm:t>
    </dgm:pt>
    <dgm:pt modelId="{ABF44FB7-9255-4D99-BC69-3BE74FDF8E87}" type="par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19FB306E-81B4-4F3F-99EE-765120CBB6B3}" type="sib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B80C9CF3-C6BB-48D7-8AE1-5002D62D3761}" type="pres">
      <dgm:prSet presAssocID="{489A589A-46DE-0F49-B460-E7914F3E440D}" presName="root" presStyleCnt="0">
        <dgm:presLayoutVars>
          <dgm:dir/>
          <dgm:resizeHandles val="exact"/>
        </dgm:presLayoutVars>
      </dgm:prSet>
      <dgm:spPr/>
    </dgm:pt>
    <dgm:pt modelId="{326FDCF2-F375-4C3F-9814-C84BA9388F92}" type="pres">
      <dgm:prSet presAssocID="{489A589A-46DE-0F49-B460-E7914F3E440D}" presName="container" presStyleCnt="0">
        <dgm:presLayoutVars>
          <dgm:dir/>
          <dgm:resizeHandles val="exact"/>
        </dgm:presLayoutVars>
      </dgm:prSet>
      <dgm:spPr/>
    </dgm:pt>
    <dgm:pt modelId="{174069BD-8FE1-41A2-8250-6A5514FE224C}" type="pres">
      <dgm:prSet presAssocID="{66039115-797B-304C-9FC0-EFABB1F21232}" presName="compNode" presStyleCnt="0"/>
      <dgm:spPr/>
    </dgm:pt>
    <dgm:pt modelId="{5E340066-1B2E-4C4E-80A2-97E86ABFA479}" type="pres">
      <dgm:prSet presAssocID="{66039115-797B-304C-9FC0-EFABB1F21232}" presName="iconBgRect" presStyleLbl="bgShp" presStyleIdx="0" presStyleCnt="4"/>
      <dgm:spPr/>
    </dgm:pt>
    <dgm:pt modelId="{F55B2F71-E638-412C-8147-FC7081E08B04}" type="pres">
      <dgm:prSet presAssocID="{66039115-797B-304C-9FC0-EFABB1F2123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5CDA7D5A-F452-463F-998B-177A76E8C08F}" type="pres">
      <dgm:prSet presAssocID="{66039115-797B-304C-9FC0-EFABB1F21232}" presName="spaceRect" presStyleCnt="0"/>
      <dgm:spPr/>
    </dgm:pt>
    <dgm:pt modelId="{E05AF25A-E676-44EA-BB66-F2100ACAD1CB}" type="pres">
      <dgm:prSet presAssocID="{66039115-797B-304C-9FC0-EFABB1F21232}" presName="textRect" presStyleLbl="revTx" presStyleIdx="0" presStyleCnt="4">
        <dgm:presLayoutVars>
          <dgm:chMax val="1"/>
          <dgm:chPref val="1"/>
        </dgm:presLayoutVars>
      </dgm:prSet>
      <dgm:spPr/>
    </dgm:pt>
    <dgm:pt modelId="{BB1D33AA-C75A-465A-93F0-2B3A7346088F}" type="pres">
      <dgm:prSet presAssocID="{D044F6BA-1D90-EC47-8A78-B9796198ECF5}" presName="sibTrans" presStyleLbl="sibTrans2D1" presStyleIdx="0" presStyleCnt="0"/>
      <dgm:spPr/>
    </dgm:pt>
    <dgm:pt modelId="{D641F504-B527-445D-81F6-4B59E813C4A0}" type="pres">
      <dgm:prSet presAssocID="{E39563C5-C199-4F5B-A899-8CC0710341A0}" presName="compNode" presStyleCnt="0"/>
      <dgm:spPr/>
    </dgm:pt>
    <dgm:pt modelId="{75512A68-FA50-4392-A441-C6EC352FE606}" type="pres">
      <dgm:prSet presAssocID="{E39563C5-C199-4F5B-A899-8CC0710341A0}" presName="iconBgRect" presStyleLbl="bgShp" presStyleIdx="1" presStyleCnt="4"/>
      <dgm:spPr/>
    </dgm:pt>
    <dgm:pt modelId="{C425A8E1-258A-4D4B-9D55-24376C0AB360}" type="pres">
      <dgm:prSet presAssocID="{E39563C5-C199-4F5B-A899-8CC0710341A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9E9B2F2E-EF94-42A4-A2BE-0DEE20425DEE}" type="pres">
      <dgm:prSet presAssocID="{E39563C5-C199-4F5B-A899-8CC0710341A0}" presName="spaceRect" presStyleCnt="0"/>
      <dgm:spPr/>
    </dgm:pt>
    <dgm:pt modelId="{523C7F31-A7C1-43C9-AE27-AAE9100EE1FE}" type="pres">
      <dgm:prSet presAssocID="{E39563C5-C199-4F5B-A899-8CC0710341A0}" presName="textRect" presStyleLbl="revTx" presStyleIdx="1" presStyleCnt="4">
        <dgm:presLayoutVars>
          <dgm:chMax val="1"/>
          <dgm:chPref val="1"/>
        </dgm:presLayoutVars>
      </dgm:prSet>
      <dgm:spPr/>
    </dgm:pt>
    <dgm:pt modelId="{CEB8DC13-2561-455C-A0BE-EE905F81836F}" type="pres">
      <dgm:prSet presAssocID="{BC971DAC-9BE2-44B2-ABE4-8099C777E9C4}" presName="sibTrans" presStyleLbl="sibTrans2D1" presStyleIdx="0" presStyleCnt="0"/>
      <dgm:spPr/>
    </dgm:pt>
    <dgm:pt modelId="{495B68A9-1523-4F46-9B02-682098319643}" type="pres">
      <dgm:prSet presAssocID="{15B1A768-2666-4AB4-BDA7-F0E3C4160D59}" presName="compNode" presStyleCnt="0"/>
      <dgm:spPr/>
    </dgm:pt>
    <dgm:pt modelId="{2CA4BD4C-87EF-4944-9E57-97154B3B633C}" type="pres">
      <dgm:prSet presAssocID="{15B1A768-2666-4AB4-BDA7-F0E3C4160D59}" presName="iconBgRect" presStyleLbl="bgShp" presStyleIdx="2" presStyleCnt="4"/>
      <dgm:spPr/>
    </dgm:pt>
    <dgm:pt modelId="{D99F53AC-3AF2-437B-A5AB-1239ADEC0676}" type="pres">
      <dgm:prSet presAssocID="{15B1A768-2666-4AB4-BDA7-F0E3C4160D5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EB4519A6-2EF6-4A3F-90AD-24C511B10908}" type="pres">
      <dgm:prSet presAssocID="{15B1A768-2666-4AB4-BDA7-F0E3C4160D59}" presName="spaceRect" presStyleCnt="0"/>
      <dgm:spPr/>
    </dgm:pt>
    <dgm:pt modelId="{D203E058-79E0-456E-A0FD-258E317D3D6A}" type="pres">
      <dgm:prSet presAssocID="{15B1A768-2666-4AB4-BDA7-F0E3C4160D59}" presName="textRect" presStyleLbl="revTx" presStyleIdx="2" presStyleCnt="4">
        <dgm:presLayoutVars>
          <dgm:chMax val="1"/>
          <dgm:chPref val="1"/>
        </dgm:presLayoutVars>
      </dgm:prSet>
      <dgm:spPr/>
    </dgm:pt>
    <dgm:pt modelId="{8F14F3AD-A362-45DF-80F5-2B8D1F566D80}" type="pres">
      <dgm:prSet presAssocID="{72FFCBD4-DD9D-4E06-81E4-54307F97A3F0}" presName="sibTrans" presStyleLbl="sibTrans2D1" presStyleIdx="0" presStyleCnt="0"/>
      <dgm:spPr/>
    </dgm:pt>
    <dgm:pt modelId="{BDD20EE1-5DFF-4E16-802C-2448893CCB5A}" type="pres">
      <dgm:prSet presAssocID="{3AA5586A-C40E-4DDA-98A5-6545F36F46AB}" presName="compNode" presStyleCnt="0"/>
      <dgm:spPr/>
    </dgm:pt>
    <dgm:pt modelId="{7089FE6B-57E5-4306-8097-E758E000C828}" type="pres">
      <dgm:prSet presAssocID="{3AA5586A-C40E-4DDA-98A5-6545F36F46AB}" presName="iconBgRect" presStyleLbl="bgShp" presStyleIdx="3" presStyleCnt="4"/>
      <dgm:spPr/>
    </dgm:pt>
    <dgm:pt modelId="{41C0BC0F-FFD5-42B5-B952-9316B9364F6F}" type="pres">
      <dgm:prSet presAssocID="{3AA5586A-C40E-4DDA-98A5-6545F36F46A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rtual RealityHeadset"/>
        </a:ext>
      </dgm:extLst>
    </dgm:pt>
    <dgm:pt modelId="{392FDDC2-BC7A-49BF-88A1-7B4956AD8377}" type="pres">
      <dgm:prSet presAssocID="{3AA5586A-C40E-4DDA-98A5-6545F36F46AB}" presName="spaceRect" presStyleCnt="0"/>
      <dgm:spPr/>
    </dgm:pt>
    <dgm:pt modelId="{7703AFE5-FAA2-4D8A-AEFA-D3C5CB41E5BC}" type="pres">
      <dgm:prSet presAssocID="{3AA5586A-C40E-4DDA-98A5-6545F36F46A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500F212-B1E8-4177-88EB-379FE553E567}" type="presOf" srcId="{BC971DAC-9BE2-44B2-ABE4-8099C777E9C4}" destId="{CEB8DC13-2561-455C-A0BE-EE905F81836F}" srcOrd="0" destOrd="0" presId="urn:microsoft.com/office/officeart/2018/2/layout/IconCircleList"/>
    <dgm:cxn modelId="{C2028414-4E44-4009-9619-A3329463EBE6}" type="presOf" srcId="{66039115-797B-304C-9FC0-EFABB1F21232}" destId="{E05AF25A-E676-44EA-BB66-F2100ACAD1CB}" srcOrd="0" destOrd="0" presId="urn:microsoft.com/office/officeart/2018/2/layout/IconCircleList"/>
    <dgm:cxn modelId="{3682502D-BD4B-4C8B-B999-4FE14243DA2F}" type="presOf" srcId="{E39563C5-C199-4F5B-A899-8CC0710341A0}" destId="{523C7F31-A7C1-43C9-AE27-AAE9100EE1FE}" srcOrd="0" destOrd="0" presId="urn:microsoft.com/office/officeart/2018/2/layout/IconCircleList"/>
    <dgm:cxn modelId="{08DEC938-538C-403B-80C3-828B96DAFF82}" srcId="{489A589A-46DE-0F49-B460-E7914F3E440D}" destId="{15B1A768-2666-4AB4-BDA7-F0E3C4160D59}" srcOrd="2" destOrd="0" parTransId="{D47033D3-4E41-485A-B515-A02A8C3B404A}" sibTransId="{72FFCBD4-DD9D-4E06-81E4-54307F97A3F0}"/>
    <dgm:cxn modelId="{6CA71B7B-0F0A-4F9A-A0EC-CFB6FFD8DA98}" type="presOf" srcId="{15B1A768-2666-4AB4-BDA7-F0E3C4160D59}" destId="{D203E058-79E0-456E-A0FD-258E317D3D6A}" srcOrd="0" destOrd="0" presId="urn:microsoft.com/office/officeart/2018/2/layout/IconCircleList"/>
    <dgm:cxn modelId="{31C3237C-2299-B649-8C93-587C97AC9999}" srcId="{489A589A-46DE-0F49-B460-E7914F3E440D}" destId="{66039115-797B-304C-9FC0-EFABB1F21232}" srcOrd="0" destOrd="0" parTransId="{C8EABE8F-1E84-494E-AD8A-32BA419A36E9}" sibTransId="{D044F6BA-1D90-EC47-8A78-B9796198ECF5}"/>
    <dgm:cxn modelId="{9AA16E9C-4C36-43A5-A786-66256F4B87CC}" type="presOf" srcId="{D044F6BA-1D90-EC47-8A78-B9796198ECF5}" destId="{BB1D33AA-C75A-465A-93F0-2B3A7346088F}" srcOrd="0" destOrd="0" presId="urn:microsoft.com/office/officeart/2018/2/layout/IconCircleList"/>
    <dgm:cxn modelId="{65F7D3A9-7360-41F2-9288-DC394F90F4EC}" type="presOf" srcId="{3AA5586A-C40E-4DDA-98A5-6545F36F46AB}" destId="{7703AFE5-FAA2-4D8A-AEFA-D3C5CB41E5BC}" srcOrd="0" destOrd="0" presId="urn:microsoft.com/office/officeart/2018/2/layout/IconCircleList"/>
    <dgm:cxn modelId="{0D34FCB2-3F4C-42A6-BB2D-60FA9564F405}" type="presOf" srcId="{489A589A-46DE-0F49-B460-E7914F3E440D}" destId="{B80C9CF3-C6BB-48D7-8AE1-5002D62D3761}" srcOrd="0" destOrd="0" presId="urn:microsoft.com/office/officeart/2018/2/layout/IconCircleList"/>
    <dgm:cxn modelId="{BBAD9FDB-1013-4B11-A9AE-2815527D1B78}" srcId="{489A589A-46DE-0F49-B460-E7914F3E440D}" destId="{E39563C5-C199-4F5B-A899-8CC0710341A0}" srcOrd="1" destOrd="0" parTransId="{6531EA77-44C5-4E3D-BA04-70C1E49BCD39}" sibTransId="{BC971DAC-9BE2-44B2-ABE4-8099C777E9C4}"/>
    <dgm:cxn modelId="{119FEAF1-383D-4740-9124-CC9EEA7E35F9}" srcId="{489A589A-46DE-0F49-B460-E7914F3E440D}" destId="{3AA5586A-C40E-4DDA-98A5-6545F36F46AB}" srcOrd="3" destOrd="0" parTransId="{ABF44FB7-9255-4D99-BC69-3BE74FDF8E87}" sibTransId="{19FB306E-81B4-4F3F-99EE-765120CBB6B3}"/>
    <dgm:cxn modelId="{72DB18FF-BDCF-4526-AB7E-380701B71043}" type="presOf" srcId="{72FFCBD4-DD9D-4E06-81E4-54307F97A3F0}" destId="{8F14F3AD-A362-45DF-80F5-2B8D1F566D80}" srcOrd="0" destOrd="0" presId="urn:microsoft.com/office/officeart/2018/2/layout/IconCircleList"/>
    <dgm:cxn modelId="{BF36CAD1-B688-447E-A701-12D1A5EB1C61}" type="presParOf" srcId="{B80C9CF3-C6BB-48D7-8AE1-5002D62D3761}" destId="{326FDCF2-F375-4C3F-9814-C84BA9388F92}" srcOrd="0" destOrd="0" presId="urn:microsoft.com/office/officeart/2018/2/layout/IconCircleList"/>
    <dgm:cxn modelId="{FBFDC197-07BE-4C6F-83B2-02194176B69E}" type="presParOf" srcId="{326FDCF2-F375-4C3F-9814-C84BA9388F92}" destId="{174069BD-8FE1-41A2-8250-6A5514FE224C}" srcOrd="0" destOrd="0" presId="urn:microsoft.com/office/officeart/2018/2/layout/IconCircleList"/>
    <dgm:cxn modelId="{C5F01509-F7BC-425F-B296-A98C860A07F3}" type="presParOf" srcId="{174069BD-8FE1-41A2-8250-6A5514FE224C}" destId="{5E340066-1B2E-4C4E-80A2-97E86ABFA479}" srcOrd="0" destOrd="0" presId="urn:microsoft.com/office/officeart/2018/2/layout/IconCircleList"/>
    <dgm:cxn modelId="{6798BD59-DB22-44F4-9499-B795ECC6FB92}" type="presParOf" srcId="{174069BD-8FE1-41A2-8250-6A5514FE224C}" destId="{F55B2F71-E638-412C-8147-FC7081E08B04}" srcOrd="1" destOrd="0" presId="urn:microsoft.com/office/officeart/2018/2/layout/IconCircleList"/>
    <dgm:cxn modelId="{8ED6BB7E-069D-4BD0-874A-A765097C6426}" type="presParOf" srcId="{174069BD-8FE1-41A2-8250-6A5514FE224C}" destId="{5CDA7D5A-F452-463F-998B-177A76E8C08F}" srcOrd="2" destOrd="0" presId="urn:microsoft.com/office/officeart/2018/2/layout/IconCircleList"/>
    <dgm:cxn modelId="{6FA12472-3D68-4E1C-81AF-02DC5B01E334}" type="presParOf" srcId="{174069BD-8FE1-41A2-8250-6A5514FE224C}" destId="{E05AF25A-E676-44EA-BB66-F2100ACAD1CB}" srcOrd="3" destOrd="0" presId="urn:microsoft.com/office/officeart/2018/2/layout/IconCircleList"/>
    <dgm:cxn modelId="{2E917479-9046-4584-8A6D-BEC73C11FC76}" type="presParOf" srcId="{326FDCF2-F375-4C3F-9814-C84BA9388F92}" destId="{BB1D33AA-C75A-465A-93F0-2B3A7346088F}" srcOrd="1" destOrd="0" presId="urn:microsoft.com/office/officeart/2018/2/layout/IconCircleList"/>
    <dgm:cxn modelId="{A0B340C2-CAB3-4AD7-B651-672DD667AAD7}" type="presParOf" srcId="{326FDCF2-F375-4C3F-9814-C84BA9388F92}" destId="{D641F504-B527-445D-81F6-4B59E813C4A0}" srcOrd="2" destOrd="0" presId="urn:microsoft.com/office/officeart/2018/2/layout/IconCircleList"/>
    <dgm:cxn modelId="{FBFE3BE7-5577-4A5D-85CC-215287D3D6AD}" type="presParOf" srcId="{D641F504-B527-445D-81F6-4B59E813C4A0}" destId="{75512A68-FA50-4392-A441-C6EC352FE606}" srcOrd="0" destOrd="0" presId="urn:microsoft.com/office/officeart/2018/2/layout/IconCircleList"/>
    <dgm:cxn modelId="{E2CE3B82-49EF-49C5-869E-0F82B174F9E9}" type="presParOf" srcId="{D641F504-B527-445D-81F6-4B59E813C4A0}" destId="{C425A8E1-258A-4D4B-9D55-24376C0AB360}" srcOrd="1" destOrd="0" presId="urn:microsoft.com/office/officeart/2018/2/layout/IconCircleList"/>
    <dgm:cxn modelId="{FE67C476-DCF9-4F8A-ACDB-300B11852414}" type="presParOf" srcId="{D641F504-B527-445D-81F6-4B59E813C4A0}" destId="{9E9B2F2E-EF94-42A4-A2BE-0DEE20425DEE}" srcOrd="2" destOrd="0" presId="urn:microsoft.com/office/officeart/2018/2/layout/IconCircleList"/>
    <dgm:cxn modelId="{4CA023EA-A382-4DD9-9FA1-18E0D66061BD}" type="presParOf" srcId="{D641F504-B527-445D-81F6-4B59E813C4A0}" destId="{523C7F31-A7C1-43C9-AE27-AAE9100EE1FE}" srcOrd="3" destOrd="0" presId="urn:microsoft.com/office/officeart/2018/2/layout/IconCircleList"/>
    <dgm:cxn modelId="{26A45859-BDA1-42A1-B72D-E642F4519323}" type="presParOf" srcId="{326FDCF2-F375-4C3F-9814-C84BA9388F92}" destId="{CEB8DC13-2561-455C-A0BE-EE905F81836F}" srcOrd="3" destOrd="0" presId="urn:microsoft.com/office/officeart/2018/2/layout/IconCircleList"/>
    <dgm:cxn modelId="{9A1A1CE7-53B9-4F66-85DD-738EBE878B5F}" type="presParOf" srcId="{326FDCF2-F375-4C3F-9814-C84BA9388F92}" destId="{495B68A9-1523-4F46-9B02-682098319643}" srcOrd="4" destOrd="0" presId="urn:microsoft.com/office/officeart/2018/2/layout/IconCircleList"/>
    <dgm:cxn modelId="{51E1DD61-7673-4090-B8AB-CF4901AEC858}" type="presParOf" srcId="{495B68A9-1523-4F46-9B02-682098319643}" destId="{2CA4BD4C-87EF-4944-9E57-97154B3B633C}" srcOrd="0" destOrd="0" presId="urn:microsoft.com/office/officeart/2018/2/layout/IconCircleList"/>
    <dgm:cxn modelId="{747A4180-A006-422E-B421-0130C380E284}" type="presParOf" srcId="{495B68A9-1523-4F46-9B02-682098319643}" destId="{D99F53AC-3AF2-437B-A5AB-1239ADEC0676}" srcOrd="1" destOrd="0" presId="urn:microsoft.com/office/officeart/2018/2/layout/IconCircleList"/>
    <dgm:cxn modelId="{2B3206DF-6911-4471-9CE4-6E444117F923}" type="presParOf" srcId="{495B68A9-1523-4F46-9B02-682098319643}" destId="{EB4519A6-2EF6-4A3F-90AD-24C511B10908}" srcOrd="2" destOrd="0" presId="urn:microsoft.com/office/officeart/2018/2/layout/IconCircleList"/>
    <dgm:cxn modelId="{BFF8DE16-9137-451C-BFC4-D4EE82781F8E}" type="presParOf" srcId="{495B68A9-1523-4F46-9B02-682098319643}" destId="{D203E058-79E0-456E-A0FD-258E317D3D6A}" srcOrd="3" destOrd="0" presId="urn:microsoft.com/office/officeart/2018/2/layout/IconCircleList"/>
    <dgm:cxn modelId="{F6DE935E-6528-4A29-9FE2-2236A11FA3B5}" type="presParOf" srcId="{326FDCF2-F375-4C3F-9814-C84BA9388F92}" destId="{8F14F3AD-A362-45DF-80F5-2B8D1F566D80}" srcOrd="5" destOrd="0" presId="urn:microsoft.com/office/officeart/2018/2/layout/IconCircleList"/>
    <dgm:cxn modelId="{1E564FA9-F723-4479-8013-22D1426128B6}" type="presParOf" srcId="{326FDCF2-F375-4C3F-9814-C84BA9388F92}" destId="{BDD20EE1-5DFF-4E16-802C-2448893CCB5A}" srcOrd="6" destOrd="0" presId="urn:microsoft.com/office/officeart/2018/2/layout/IconCircleList"/>
    <dgm:cxn modelId="{794FF77C-CF66-43A6-AFF0-913CEF2D0C2A}" type="presParOf" srcId="{BDD20EE1-5DFF-4E16-802C-2448893CCB5A}" destId="{7089FE6B-57E5-4306-8097-E758E000C828}" srcOrd="0" destOrd="0" presId="urn:microsoft.com/office/officeart/2018/2/layout/IconCircleList"/>
    <dgm:cxn modelId="{091EE8DB-F92B-4CB3-ABD6-FFEB56B07A8B}" type="presParOf" srcId="{BDD20EE1-5DFF-4E16-802C-2448893CCB5A}" destId="{41C0BC0F-FFD5-42B5-B952-9316B9364F6F}" srcOrd="1" destOrd="0" presId="urn:microsoft.com/office/officeart/2018/2/layout/IconCircleList"/>
    <dgm:cxn modelId="{DAE7DE5D-0787-4DCA-83CB-B15B42A3D0EC}" type="presParOf" srcId="{BDD20EE1-5DFF-4E16-802C-2448893CCB5A}" destId="{392FDDC2-BC7A-49BF-88A1-7B4956AD8377}" srcOrd="2" destOrd="0" presId="urn:microsoft.com/office/officeart/2018/2/layout/IconCircleList"/>
    <dgm:cxn modelId="{03A77C2B-16FB-486D-9C1B-3FF393F2E432}" type="presParOf" srcId="{BDD20EE1-5DFF-4E16-802C-2448893CCB5A}" destId="{7703AFE5-FAA2-4D8A-AEFA-D3C5CB41E5B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5B76ED-C686-4E97-9A28-74231B4FDDD1}" type="doc">
      <dgm:prSet loTypeId="urn:microsoft.com/office/officeart/2009/3/layout/CircleRelationship" loCatId="relationship" qsTypeId="urn:microsoft.com/office/officeart/2005/8/quickstyle/simple4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B388C4F7-DD86-40E4-BA83-6838C8E845B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gm:t>
    </dgm:pt>
    <dgm:pt modelId="{4F4EFEB2-AE6B-4B4E-A388-E726479684C1}" type="par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BEE196C3-EEB3-4935-976F-A713EF603EEA}" type="sib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27C8F191-CB8B-4A89-9EDF-D94B6E4ADC9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8EFDF7C7-310E-4ED5-B739-2186FB69ED8A}" type="par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755F5D09-ECCD-4FC5-B350-FED951F57983}" type="sib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AEFF5EA2-6931-4098-96C8-31AE53CB425B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AC52CE11-07EF-42A7-A67A-2231908FD231}" type="par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FB25E557-3597-4AEA-B1FC-EA99A632BFB1}" type="sib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EC323DFF-E2DA-4381-8948-5F3D2CD82207}" type="pres">
      <dgm:prSet presAssocID="{BE5B76ED-C686-4E97-9A28-74231B4FDDD1}" presName="Name0" presStyleCnt="0">
        <dgm:presLayoutVars>
          <dgm:chMax val="1"/>
          <dgm:chPref val="1"/>
        </dgm:presLayoutVars>
      </dgm:prSet>
      <dgm:spPr/>
    </dgm:pt>
    <dgm:pt modelId="{A6EEB127-C2F5-4C0D-B108-CC2B3F78F4F1}" type="pres">
      <dgm:prSet presAssocID="{B388C4F7-DD86-40E4-BA83-6838C8E845B2}" presName="Parent" presStyleLbl="node0" presStyleIdx="0" presStyleCnt="1">
        <dgm:presLayoutVars>
          <dgm:chMax val="5"/>
          <dgm:chPref val="5"/>
        </dgm:presLayoutVars>
      </dgm:prSet>
      <dgm:spPr/>
    </dgm:pt>
    <dgm:pt modelId="{8A0FF0D8-0AF7-44A4-833E-7EA23A507B5A}" type="pres">
      <dgm:prSet presAssocID="{B388C4F7-DD86-40E4-BA83-6838C8E845B2}" presName="Accent1" presStyleLbl="node1" presStyleIdx="0" presStyleCnt="13"/>
      <dgm:spPr/>
    </dgm:pt>
    <dgm:pt modelId="{F988BAF3-9DE2-4A25-84FE-B7C476401BC3}" type="pres">
      <dgm:prSet presAssocID="{B388C4F7-DD86-40E4-BA83-6838C8E845B2}" presName="Accent2" presStyleLbl="node1" presStyleIdx="1" presStyleCnt="13"/>
      <dgm:spPr/>
    </dgm:pt>
    <dgm:pt modelId="{6288D093-07AF-4EEB-B57C-FB5DA4420E30}" type="pres">
      <dgm:prSet presAssocID="{B388C4F7-DD86-40E4-BA83-6838C8E845B2}" presName="Accent3" presStyleLbl="node1" presStyleIdx="2" presStyleCnt="13"/>
      <dgm:spPr/>
    </dgm:pt>
    <dgm:pt modelId="{099685E2-34CD-4723-A342-ED2D0CA22ECA}" type="pres">
      <dgm:prSet presAssocID="{B388C4F7-DD86-40E4-BA83-6838C8E845B2}" presName="Accent4" presStyleLbl="node1" presStyleIdx="3" presStyleCnt="13"/>
      <dgm:spPr/>
    </dgm:pt>
    <dgm:pt modelId="{282F7230-9226-4387-9620-3DC67223F95C}" type="pres">
      <dgm:prSet presAssocID="{B388C4F7-DD86-40E4-BA83-6838C8E845B2}" presName="Accent5" presStyleLbl="node1" presStyleIdx="4" presStyleCnt="13"/>
      <dgm:spPr/>
    </dgm:pt>
    <dgm:pt modelId="{2682D7C4-37F7-4CA1-B102-AED7627E9C93}" type="pres">
      <dgm:prSet presAssocID="{B388C4F7-DD86-40E4-BA83-6838C8E845B2}" presName="Accent6" presStyleLbl="node1" presStyleIdx="5" presStyleCnt="13"/>
      <dgm:spPr/>
    </dgm:pt>
    <dgm:pt modelId="{CCDD2561-1FC5-4EA6-AD90-3ADAF62A41D1}" type="pres">
      <dgm:prSet presAssocID="{27C8F191-CB8B-4A89-9EDF-D94B6E4ADC92}" presName="Child1" presStyleLbl="node1" presStyleIdx="6" presStyleCnt="13" custScaleX="142765" custScaleY="142765" custLinFactNeighborX="-13611" custLinFactNeighborY="-20914">
        <dgm:presLayoutVars>
          <dgm:chMax val="0"/>
          <dgm:chPref val="0"/>
        </dgm:presLayoutVars>
      </dgm:prSet>
      <dgm:spPr/>
    </dgm:pt>
    <dgm:pt modelId="{DD36342D-1CB9-480B-9443-592ECACCB1B2}" type="pres">
      <dgm:prSet presAssocID="{27C8F191-CB8B-4A89-9EDF-D94B6E4ADC92}" presName="Accent7" presStyleCnt="0"/>
      <dgm:spPr/>
    </dgm:pt>
    <dgm:pt modelId="{2470B0FE-F3CE-48F3-AE82-73016C487D68}" type="pres">
      <dgm:prSet presAssocID="{27C8F191-CB8B-4A89-9EDF-D94B6E4ADC92}" presName="AccentHold1" presStyleLbl="node1" presStyleIdx="7" presStyleCnt="13"/>
      <dgm:spPr/>
    </dgm:pt>
    <dgm:pt modelId="{1C5C821B-7AF3-4B1C-B3FE-45A337B82741}" type="pres">
      <dgm:prSet presAssocID="{27C8F191-CB8B-4A89-9EDF-D94B6E4ADC92}" presName="Accent8" presStyleCnt="0"/>
      <dgm:spPr/>
    </dgm:pt>
    <dgm:pt modelId="{48BC9D73-B86D-4378-970E-5CD650E31618}" type="pres">
      <dgm:prSet presAssocID="{27C8F191-CB8B-4A89-9EDF-D94B6E4ADC92}" presName="AccentHold2" presStyleLbl="node1" presStyleIdx="8" presStyleCnt="13"/>
      <dgm:spPr/>
    </dgm:pt>
    <dgm:pt modelId="{EB301C3D-F1F9-4A72-AC54-827EBC1AD812}" type="pres">
      <dgm:prSet presAssocID="{AEFF5EA2-6931-4098-96C8-31AE53CB425B}" presName="Child2" presStyleLbl="node1" presStyleIdx="9" presStyleCnt="13" custScaleX="155423" custScaleY="155423" custLinFactNeighborX="22013" custLinFactNeighborY="-5070">
        <dgm:presLayoutVars>
          <dgm:chMax val="0"/>
          <dgm:chPref val="0"/>
        </dgm:presLayoutVars>
      </dgm:prSet>
      <dgm:spPr/>
    </dgm:pt>
    <dgm:pt modelId="{6B30F03A-93BA-441A-ABF4-25C2455DF7C0}" type="pres">
      <dgm:prSet presAssocID="{AEFF5EA2-6931-4098-96C8-31AE53CB425B}" presName="Accent9" presStyleCnt="0"/>
      <dgm:spPr/>
    </dgm:pt>
    <dgm:pt modelId="{0DF8FB3E-B0B0-40D8-B039-0C7B496BBA97}" type="pres">
      <dgm:prSet presAssocID="{AEFF5EA2-6931-4098-96C8-31AE53CB425B}" presName="AccentHold1" presStyleLbl="node1" presStyleIdx="10" presStyleCnt="13"/>
      <dgm:spPr/>
    </dgm:pt>
    <dgm:pt modelId="{37FA1CD0-A7DC-4E74-BDC2-224405012EB0}" type="pres">
      <dgm:prSet presAssocID="{AEFF5EA2-6931-4098-96C8-31AE53CB425B}" presName="Accent10" presStyleCnt="0"/>
      <dgm:spPr/>
    </dgm:pt>
    <dgm:pt modelId="{022614F8-042B-41CB-A6A7-8094C903EB2F}" type="pres">
      <dgm:prSet presAssocID="{AEFF5EA2-6931-4098-96C8-31AE53CB425B}" presName="AccentHold2" presStyleLbl="node1" presStyleIdx="11" presStyleCnt="13"/>
      <dgm:spPr/>
    </dgm:pt>
    <dgm:pt modelId="{BA4661A9-DFAB-468E-97BE-F29D08FF69A9}" type="pres">
      <dgm:prSet presAssocID="{AEFF5EA2-6931-4098-96C8-31AE53CB425B}" presName="Accent11" presStyleCnt="0"/>
      <dgm:spPr/>
    </dgm:pt>
    <dgm:pt modelId="{C85BB588-B4E8-4D50-9280-4D4F2686007C}" type="pres">
      <dgm:prSet presAssocID="{AEFF5EA2-6931-4098-96C8-31AE53CB425B}" presName="AccentHold3" presStyleLbl="node1" presStyleIdx="12" presStyleCnt="13"/>
      <dgm:spPr/>
    </dgm:pt>
  </dgm:ptLst>
  <dgm:cxnLst>
    <dgm:cxn modelId="{9443D217-9168-4ECF-A563-7C2F4C998EAA}" type="presOf" srcId="{27C8F191-CB8B-4A89-9EDF-D94B6E4ADC92}" destId="{CCDD2561-1FC5-4EA6-AD90-3ADAF62A41D1}" srcOrd="0" destOrd="0" presId="urn:microsoft.com/office/officeart/2009/3/layout/CircleRelationship"/>
    <dgm:cxn modelId="{FDEC3F6B-F860-4E8B-8B14-455DBFCFBFB4}" srcId="{BE5B76ED-C686-4E97-9A28-74231B4FDDD1}" destId="{B388C4F7-DD86-40E4-BA83-6838C8E845B2}" srcOrd="0" destOrd="0" parTransId="{4F4EFEB2-AE6B-4B4E-A388-E726479684C1}" sibTransId="{BEE196C3-EEB3-4935-976F-A713EF603EEA}"/>
    <dgm:cxn modelId="{2D96128D-55F5-4B46-B071-9EA8CDCA9DCD}" srcId="{B388C4F7-DD86-40E4-BA83-6838C8E845B2}" destId="{AEFF5EA2-6931-4098-96C8-31AE53CB425B}" srcOrd="1" destOrd="0" parTransId="{AC52CE11-07EF-42A7-A67A-2231908FD231}" sibTransId="{FB25E557-3597-4AEA-B1FC-EA99A632BFB1}"/>
    <dgm:cxn modelId="{4E26289A-3825-4A9C-991F-8AB8A7EFD597}" srcId="{B388C4F7-DD86-40E4-BA83-6838C8E845B2}" destId="{27C8F191-CB8B-4A89-9EDF-D94B6E4ADC92}" srcOrd="0" destOrd="0" parTransId="{8EFDF7C7-310E-4ED5-B739-2186FB69ED8A}" sibTransId="{755F5D09-ECCD-4FC5-B350-FED951F57983}"/>
    <dgm:cxn modelId="{61F4EB9B-7EBC-4FC4-B727-C4A1C0EF0E59}" type="presOf" srcId="{AEFF5EA2-6931-4098-96C8-31AE53CB425B}" destId="{EB301C3D-F1F9-4A72-AC54-827EBC1AD812}" srcOrd="0" destOrd="0" presId="urn:microsoft.com/office/officeart/2009/3/layout/CircleRelationship"/>
    <dgm:cxn modelId="{873563D0-860F-487F-97A2-E4B8D49A3DAA}" type="presOf" srcId="{B388C4F7-DD86-40E4-BA83-6838C8E845B2}" destId="{A6EEB127-C2F5-4C0D-B108-CC2B3F78F4F1}" srcOrd="0" destOrd="0" presId="urn:microsoft.com/office/officeart/2009/3/layout/CircleRelationship"/>
    <dgm:cxn modelId="{A3AC16E3-96A0-4DCE-A502-BF3413F7EEBB}" type="presOf" srcId="{BE5B76ED-C686-4E97-9A28-74231B4FDDD1}" destId="{EC323DFF-E2DA-4381-8948-5F3D2CD82207}" srcOrd="0" destOrd="0" presId="urn:microsoft.com/office/officeart/2009/3/layout/CircleRelationship"/>
    <dgm:cxn modelId="{7D45573C-4EBD-433F-BFA4-B1A529D7A12E}" type="presParOf" srcId="{EC323DFF-E2DA-4381-8948-5F3D2CD82207}" destId="{A6EEB127-C2F5-4C0D-B108-CC2B3F78F4F1}" srcOrd="0" destOrd="0" presId="urn:microsoft.com/office/officeart/2009/3/layout/CircleRelationship"/>
    <dgm:cxn modelId="{F969CC6B-49AF-4CFA-905C-5A439FA65BB3}" type="presParOf" srcId="{EC323DFF-E2DA-4381-8948-5F3D2CD82207}" destId="{8A0FF0D8-0AF7-44A4-833E-7EA23A507B5A}" srcOrd="1" destOrd="0" presId="urn:microsoft.com/office/officeart/2009/3/layout/CircleRelationship"/>
    <dgm:cxn modelId="{0B13118F-EC84-4BBC-B9D4-F016C42736A0}" type="presParOf" srcId="{EC323DFF-E2DA-4381-8948-5F3D2CD82207}" destId="{F988BAF3-9DE2-4A25-84FE-B7C476401BC3}" srcOrd="2" destOrd="0" presId="urn:microsoft.com/office/officeart/2009/3/layout/CircleRelationship"/>
    <dgm:cxn modelId="{5A4C313A-14FE-4D34-9BAF-E781C66DAB07}" type="presParOf" srcId="{EC323DFF-E2DA-4381-8948-5F3D2CD82207}" destId="{6288D093-07AF-4EEB-B57C-FB5DA4420E30}" srcOrd="3" destOrd="0" presId="urn:microsoft.com/office/officeart/2009/3/layout/CircleRelationship"/>
    <dgm:cxn modelId="{D6ACDC7E-1588-4451-A7EF-95F6F8F98E10}" type="presParOf" srcId="{EC323DFF-E2DA-4381-8948-5F3D2CD82207}" destId="{099685E2-34CD-4723-A342-ED2D0CA22ECA}" srcOrd="4" destOrd="0" presId="urn:microsoft.com/office/officeart/2009/3/layout/CircleRelationship"/>
    <dgm:cxn modelId="{BF445524-7631-46A4-A9F8-F7CB08035DDB}" type="presParOf" srcId="{EC323DFF-E2DA-4381-8948-5F3D2CD82207}" destId="{282F7230-9226-4387-9620-3DC67223F95C}" srcOrd="5" destOrd="0" presId="urn:microsoft.com/office/officeart/2009/3/layout/CircleRelationship"/>
    <dgm:cxn modelId="{218BBC07-C0B0-48B2-980B-148E51AEE23B}" type="presParOf" srcId="{EC323DFF-E2DA-4381-8948-5F3D2CD82207}" destId="{2682D7C4-37F7-4CA1-B102-AED7627E9C93}" srcOrd="6" destOrd="0" presId="urn:microsoft.com/office/officeart/2009/3/layout/CircleRelationship"/>
    <dgm:cxn modelId="{AA1E1669-BD7D-411E-94D4-913E8566F654}" type="presParOf" srcId="{EC323DFF-E2DA-4381-8948-5F3D2CD82207}" destId="{CCDD2561-1FC5-4EA6-AD90-3ADAF62A41D1}" srcOrd="7" destOrd="0" presId="urn:microsoft.com/office/officeart/2009/3/layout/CircleRelationship"/>
    <dgm:cxn modelId="{D0F07794-37F8-4175-8296-9725EA64B2E3}" type="presParOf" srcId="{EC323DFF-E2DA-4381-8948-5F3D2CD82207}" destId="{DD36342D-1CB9-480B-9443-592ECACCB1B2}" srcOrd="8" destOrd="0" presId="urn:microsoft.com/office/officeart/2009/3/layout/CircleRelationship"/>
    <dgm:cxn modelId="{8AE7B659-C31F-4F52-9686-C1ABB63B1EA9}" type="presParOf" srcId="{DD36342D-1CB9-480B-9443-592ECACCB1B2}" destId="{2470B0FE-F3CE-48F3-AE82-73016C487D68}" srcOrd="0" destOrd="0" presId="urn:microsoft.com/office/officeart/2009/3/layout/CircleRelationship"/>
    <dgm:cxn modelId="{5834BBB2-34B9-46B9-948C-3BC456B978F5}" type="presParOf" srcId="{EC323DFF-E2DA-4381-8948-5F3D2CD82207}" destId="{1C5C821B-7AF3-4B1C-B3FE-45A337B82741}" srcOrd="9" destOrd="0" presId="urn:microsoft.com/office/officeart/2009/3/layout/CircleRelationship"/>
    <dgm:cxn modelId="{639DABF8-5BDE-484F-A747-33E9F42E376F}" type="presParOf" srcId="{1C5C821B-7AF3-4B1C-B3FE-45A337B82741}" destId="{48BC9D73-B86D-4378-970E-5CD650E31618}" srcOrd="0" destOrd="0" presId="urn:microsoft.com/office/officeart/2009/3/layout/CircleRelationship"/>
    <dgm:cxn modelId="{318F3B25-56D7-4CD3-80CD-4ECF6ABE9097}" type="presParOf" srcId="{EC323DFF-E2DA-4381-8948-5F3D2CD82207}" destId="{EB301C3D-F1F9-4A72-AC54-827EBC1AD812}" srcOrd="10" destOrd="0" presId="urn:microsoft.com/office/officeart/2009/3/layout/CircleRelationship"/>
    <dgm:cxn modelId="{5F192FAF-AA29-4119-9D75-AAF74B2D984A}" type="presParOf" srcId="{EC323DFF-E2DA-4381-8948-5F3D2CD82207}" destId="{6B30F03A-93BA-441A-ABF4-25C2455DF7C0}" srcOrd="11" destOrd="0" presId="urn:microsoft.com/office/officeart/2009/3/layout/CircleRelationship"/>
    <dgm:cxn modelId="{FF4ED7F3-8BF5-4BCE-8EC2-0B8ACBB19BC4}" type="presParOf" srcId="{6B30F03A-93BA-441A-ABF4-25C2455DF7C0}" destId="{0DF8FB3E-B0B0-40D8-B039-0C7B496BBA97}" srcOrd="0" destOrd="0" presId="urn:microsoft.com/office/officeart/2009/3/layout/CircleRelationship"/>
    <dgm:cxn modelId="{89500581-5988-46A4-9DF9-3A7B84A68823}" type="presParOf" srcId="{EC323DFF-E2DA-4381-8948-5F3D2CD82207}" destId="{37FA1CD0-A7DC-4E74-BDC2-224405012EB0}" srcOrd="12" destOrd="0" presId="urn:microsoft.com/office/officeart/2009/3/layout/CircleRelationship"/>
    <dgm:cxn modelId="{7957AFA6-FEBB-441D-B867-7098C7F0D056}" type="presParOf" srcId="{37FA1CD0-A7DC-4E74-BDC2-224405012EB0}" destId="{022614F8-042B-41CB-A6A7-8094C903EB2F}" srcOrd="0" destOrd="0" presId="urn:microsoft.com/office/officeart/2009/3/layout/CircleRelationship"/>
    <dgm:cxn modelId="{93B1B3BC-398A-43F6-862B-AA461BA776D1}" type="presParOf" srcId="{EC323DFF-E2DA-4381-8948-5F3D2CD82207}" destId="{BA4661A9-DFAB-468E-97BE-F29D08FF69A9}" srcOrd="13" destOrd="0" presId="urn:microsoft.com/office/officeart/2009/3/layout/CircleRelationship"/>
    <dgm:cxn modelId="{063A3997-1101-4FAD-B1B6-AA0965152552}" type="presParOf" srcId="{BA4661A9-DFAB-468E-97BE-F29D08FF69A9}" destId="{C85BB588-B4E8-4D50-9280-4D4F2686007C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40066-1B2E-4C4E-80A2-97E86ABFA479}">
      <dsp:nvSpPr>
        <dsp:cNvPr id="0" name=""/>
        <dsp:cNvSpPr/>
      </dsp:nvSpPr>
      <dsp:spPr>
        <a:xfrm>
          <a:off x="129313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5B2F71-E638-412C-8147-FC7081E08B04}">
      <dsp:nvSpPr>
        <dsp:cNvPr id="0" name=""/>
        <dsp:cNvSpPr/>
      </dsp:nvSpPr>
      <dsp:spPr>
        <a:xfrm>
          <a:off x="292918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AF25A-E676-44EA-BB66-F2100ACAD1CB}">
      <dsp:nvSpPr>
        <dsp:cNvPr id="0" name=""/>
        <dsp:cNvSpPr/>
      </dsp:nvSpPr>
      <dsp:spPr>
        <a:xfrm>
          <a:off x="1075332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 dirty="0"/>
            <a:t>スマート製品</a:t>
          </a:r>
        </a:p>
      </dsp:txBody>
      <dsp:txXfrm>
        <a:off x="1075332" y="735315"/>
        <a:ext cx="1836390" cy="779074"/>
      </dsp:txXfrm>
    </dsp:sp>
    <dsp:sp modelId="{75512A68-FA50-4392-A441-C6EC352FE606}">
      <dsp:nvSpPr>
        <dsp:cNvPr id="0" name=""/>
        <dsp:cNvSpPr/>
      </dsp:nvSpPr>
      <dsp:spPr>
        <a:xfrm>
          <a:off x="3231700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5A8E1-258A-4D4B-9D55-24376C0AB360}">
      <dsp:nvSpPr>
        <dsp:cNvPr id="0" name=""/>
        <dsp:cNvSpPr/>
      </dsp:nvSpPr>
      <dsp:spPr>
        <a:xfrm>
          <a:off x="3395305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3C7F31-A7C1-43C9-AE27-AAE9100EE1FE}">
      <dsp:nvSpPr>
        <dsp:cNvPr id="0" name=""/>
        <dsp:cNvSpPr/>
      </dsp:nvSpPr>
      <dsp:spPr>
        <a:xfrm>
          <a:off x="4177719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 dirty="0"/>
            <a:t>音声認識</a:t>
          </a:r>
        </a:p>
      </dsp:txBody>
      <dsp:txXfrm>
        <a:off x="4177719" y="735315"/>
        <a:ext cx="1836390" cy="779074"/>
      </dsp:txXfrm>
    </dsp:sp>
    <dsp:sp modelId="{2CA4BD4C-87EF-4944-9E57-97154B3B633C}">
      <dsp:nvSpPr>
        <dsp:cNvPr id="0" name=""/>
        <dsp:cNvSpPr/>
      </dsp:nvSpPr>
      <dsp:spPr>
        <a:xfrm>
          <a:off x="129313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9F53AC-3AF2-437B-A5AB-1239ADEC0676}">
      <dsp:nvSpPr>
        <dsp:cNvPr id="0" name=""/>
        <dsp:cNvSpPr/>
      </dsp:nvSpPr>
      <dsp:spPr>
        <a:xfrm>
          <a:off x="292918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3E058-79E0-456E-A0FD-258E317D3D6A}">
      <dsp:nvSpPr>
        <dsp:cNvPr id="0" name=""/>
        <dsp:cNvSpPr/>
      </dsp:nvSpPr>
      <dsp:spPr>
        <a:xfrm>
          <a:off x="1075332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/>
            <a:t>人工知能</a:t>
          </a:r>
        </a:p>
      </dsp:txBody>
      <dsp:txXfrm>
        <a:off x="1075332" y="2134742"/>
        <a:ext cx="1836390" cy="779074"/>
      </dsp:txXfrm>
    </dsp:sp>
    <dsp:sp modelId="{7089FE6B-57E5-4306-8097-E758E000C828}">
      <dsp:nvSpPr>
        <dsp:cNvPr id="0" name=""/>
        <dsp:cNvSpPr/>
      </dsp:nvSpPr>
      <dsp:spPr>
        <a:xfrm>
          <a:off x="3231700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C0BC0F-FFD5-42B5-B952-9316B9364F6F}">
      <dsp:nvSpPr>
        <dsp:cNvPr id="0" name=""/>
        <dsp:cNvSpPr/>
      </dsp:nvSpPr>
      <dsp:spPr>
        <a:xfrm>
          <a:off x="3395305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03AFE5-FAA2-4D8A-AEFA-D3C5CB41E5BC}">
      <dsp:nvSpPr>
        <dsp:cNvPr id="0" name=""/>
        <dsp:cNvSpPr/>
      </dsp:nvSpPr>
      <dsp:spPr>
        <a:xfrm>
          <a:off x="4177719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400" kern="1200"/>
            <a:t>VR</a:t>
          </a:r>
        </a:p>
      </dsp:txBody>
      <dsp:txXfrm>
        <a:off x="4177719" y="2134742"/>
        <a:ext cx="1836390" cy="7790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EEB127-C2F5-4C0D-B108-CC2B3F78F4F1}">
      <dsp:nvSpPr>
        <dsp:cNvPr id="0" name=""/>
        <dsp:cNvSpPr/>
      </dsp:nvSpPr>
      <dsp:spPr>
        <a:xfrm>
          <a:off x="1746397" y="269357"/>
          <a:ext cx="3188953" cy="31888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sp:txBody>
      <dsp:txXfrm>
        <a:off x="2213408" y="736358"/>
        <a:ext cx="2254931" cy="2254883"/>
      </dsp:txXfrm>
    </dsp:sp>
    <dsp:sp modelId="{8A0FF0D8-0AF7-44A4-833E-7EA23A507B5A}">
      <dsp:nvSpPr>
        <dsp:cNvPr id="0" name=""/>
        <dsp:cNvSpPr/>
      </dsp:nvSpPr>
      <dsp:spPr>
        <a:xfrm>
          <a:off x="3565945" y="124069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88BAF3-9DE2-4A25-84FE-B7C476401BC3}">
      <dsp:nvSpPr>
        <dsp:cNvPr id="0" name=""/>
        <dsp:cNvSpPr/>
      </dsp:nvSpPr>
      <dsp:spPr>
        <a:xfrm>
          <a:off x="2726154" y="3221310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88D093-07AF-4EEB-B57C-FB5DA4420E30}">
      <dsp:nvSpPr>
        <dsp:cNvPr id="0" name=""/>
        <dsp:cNvSpPr/>
      </dsp:nvSpPr>
      <dsp:spPr>
        <a:xfrm>
          <a:off x="5140554" y="1563537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9685E2-34CD-4723-A342-ED2D0CA22ECA}">
      <dsp:nvSpPr>
        <dsp:cNvPr id="0" name=""/>
        <dsp:cNvSpPr/>
      </dsp:nvSpPr>
      <dsp:spPr>
        <a:xfrm>
          <a:off x="3911707" y="3494750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2F7230-9226-4387-9620-3DC67223F95C}">
      <dsp:nvSpPr>
        <dsp:cNvPr id="0" name=""/>
        <dsp:cNvSpPr/>
      </dsp:nvSpPr>
      <dsp:spPr>
        <a:xfrm>
          <a:off x="2799102" y="62810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82D7C4-37F7-4CA1-B102-AED7627E9C93}">
      <dsp:nvSpPr>
        <dsp:cNvPr id="0" name=""/>
        <dsp:cNvSpPr/>
      </dsp:nvSpPr>
      <dsp:spPr>
        <a:xfrm>
          <a:off x="1989557" y="2098495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DD2561-1FC5-4EA6-AD90-3ADAF62A41D1}">
      <dsp:nvSpPr>
        <dsp:cNvPr id="0" name=""/>
        <dsp:cNvSpPr/>
      </dsp:nvSpPr>
      <dsp:spPr>
        <a:xfrm>
          <a:off x="296359" y="296740"/>
          <a:ext cx="1850887" cy="18502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67415" y="567710"/>
        <a:ext cx="1308775" cy="1308356"/>
      </dsp:txXfrm>
    </dsp:sp>
    <dsp:sp modelId="{2470B0FE-F3CE-48F3-AE82-73016C487D68}">
      <dsp:nvSpPr>
        <dsp:cNvPr id="0" name=""/>
        <dsp:cNvSpPr/>
      </dsp:nvSpPr>
      <dsp:spPr>
        <a:xfrm>
          <a:off x="3207136" y="639282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BC9D73-B86D-4378-970E-5CD650E31618}">
      <dsp:nvSpPr>
        <dsp:cNvPr id="0" name=""/>
        <dsp:cNvSpPr/>
      </dsp:nvSpPr>
      <dsp:spPr>
        <a:xfrm>
          <a:off x="871615" y="2520948"/>
          <a:ext cx="641111" cy="64112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301C3D-F1F9-4A72-AC54-827EBC1AD812}">
      <dsp:nvSpPr>
        <dsp:cNvPr id="0" name=""/>
        <dsp:cNvSpPr/>
      </dsp:nvSpPr>
      <dsp:spPr>
        <a:xfrm>
          <a:off x="5188255" y="-124069"/>
          <a:ext cx="2014993" cy="20143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483344" y="170926"/>
        <a:ext cx="1424815" cy="1424359"/>
      </dsp:txXfrm>
    </dsp:sp>
    <dsp:sp modelId="{0DF8FB3E-B0B0-40D8-B039-0C7B496BBA97}">
      <dsp:nvSpPr>
        <dsp:cNvPr id="0" name=""/>
        <dsp:cNvSpPr/>
      </dsp:nvSpPr>
      <dsp:spPr>
        <a:xfrm>
          <a:off x="4683888" y="1129908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2614F8-042B-41CB-A6A7-8094C903EB2F}">
      <dsp:nvSpPr>
        <dsp:cNvPr id="0" name=""/>
        <dsp:cNvSpPr/>
      </dsp:nvSpPr>
      <dsp:spPr>
        <a:xfrm>
          <a:off x="627862" y="328389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5BB588-B4E8-4D50-9280-4D4F2686007C}">
      <dsp:nvSpPr>
        <dsp:cNvPr id="0" name=""/>
        <dsp:cNvSpPr/>
      </dsp:nvSpPr>
      <dsp:spPr>
        <a:xfrm>
          <a:off x="3188751" y="2918068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アイコン円形リスト"/>
  <dgm:desc val="連続しない、またはグループ化された情報のまとまりを示すのに使用し、関連するビジュアルも含まれています。円形の図形にアイコンまたは小さい画像を保持でき、対応するテキスト ボックスにはレベル 1 のテキストが表示されます。長さが中程度の説明付きのアイコンまたは小さい画像に最適です。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no"?>
<Relationships xmlns="http://schemas.openxmlformats.org/package/2006/relationships">
<Relationship Id="rId1" Target="../theme/theme3.xml" Type="http://schemas.openxmlformats.org/officeDocument/2006/relationships/theme"/>
</Relationships>
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37F2D40-DF92-4ADE-A761-CBF896599C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74F42E9-55BA-437C-85B3-324B4E2BF2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r">
              <a:defRPr sz="1300"/>
            </a:lvl1pPr>
          </a:lstStyle>
          <a:p>
            <a:pPr rtl="0"/>
            <a:fld id="{8E4B0514-95BC-487D-B0DB-6E8F36C0668E}" type="datetime1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3/11/2026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07DF0FD-84A5-462F-A0AC-B2CEF6020C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D85C710-014C-4C89-9B64-843B9863CE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r">
              <a:defRPr sz="1300"/>
            </a:lvl1pPr>
          </a:lstStyle>
          <a:p>
            <a:pPr rtl="0"/>
            <a:fld id="{FEC605DA-80A8-4B7B-B889-6C5700BB4CEA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65392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44BCC10D-DE8B-493C-A113-415E3B371A23}" type="datetime1">
              <a:rPr altLang="ja-JP" lang="en-US" noProof="0" smtClean="0"/>
              <a:pPr/>
              <a:t>3/11/2026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438150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8292" lIns="96584" rIns="96584" rtlCol="0" tIns="48292" vert="horz"/>
          <a:lstStyle/>
          <a:p>
            <a:pPr rtl="0"/>
            <a:endParaRPr altLang="en-US" lang="ja-JP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8658" y="4821506"/>
            <a:ext cx="5509260" cy="3944869"/>
          </a:xfrm>
          <a:prstGeom prst="rect">
            <a:avLst/>
          </a:prstGeom>
        </p:spPr>
        <p:txBody>
          <a:bodyPr bIns="48292" lIns="96584" rIns="96584" rtlCol="0" tIns="48292" vert="horz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F3544625-0ADF-4414-89A2-9E135F0C849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122228095"/>
      </p:ext>
    </p:extLst>
  </p:cSld>
  <p:clrMap accent1="accent1" accent2="accent2" accent3="accent3" accent4="accent4" accent5="accent5" accent6="accent6" bg1="lt1" bg2="lt2" folHlink="folHlink" hlink="hlink" tx1="dk1" tx2="dk2"/>
  <p:hf dt="0" ftr="0" hdr="0"/>
  <p:notesStyle>
    <a:lvl1pPr algn="l" defTabSz="914400" eaLnBrk="1" hangingPunct="1" latinLnBrk="0" marL="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.xml" Type="http://schemas.openxmlformats.org/officeDocument/2006/relationships/slide"/>
</Relationships>

</file>

<file path=ppt/notesSlides/_rels/notesSlide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2.xml" Type="http://schemas.openxmlformats.org/officeDocument/2006/relationships/slide"/>
</Relationships>

</file>

<file path=ppt/notesSlides/_rels/notesSlide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3.xml" Type="http://schemas.openxmlformats.org/officeDocument/2006/relationships/slide"/>
</Relationships>

</file>

<file path=ppt/notesSlides/_rels/notesSlide4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4.xml" Type="http://schemas.openxmlformats.org/officeDocument/2006/relationships/slide"/>
</Relationships>

</file>

<file path=ppt/notesSlides/_rels/notesSlide5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5.xml" Type="http://schemas.openxmlformats.org/officeDocument/2006/relationships/slide"/>
</Relationships>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1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374980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2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63665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3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724031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4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7301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5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204834742"/>
      </p:ext>
    </p:extLst>
  </p:cSld>
  <p:clrMapOvr>
    <a:masterClrMapping/>
  </p:clrMapOvr>
</p:notes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2.png" Type="http://schemas.openxmlformats.org/officeDocument/2006/relationships/image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タイトル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 rtlCol="0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idx="1" type="subTitle"/>
          </p:nvPr>
        </p:nvSpPr>
        <p:spPr>
          <a:xfrm>
            <a:off x="3962399" y="4385732"/>
            <a:ext cx="7197726" cy="1405467"/>
          </a:xfrm>
        </p:spPr>
        <p:txBody>
          <a:bodyPr anchor="t" rtlCol="0">
            <a:normAutofit/>
          </a:bodyPr>
          <a:lstStyle>
            <a:lvl1pPr algn="r" indent="0" marL="0">
              <a:buNone/>
              <a:defRPr cap="all" sz="1800"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altLang="en-US" lang="ja-JP" noProof="0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>
          <a:xfrm>
            <a:off x="8932558" y="5870575"/>
            <a:ext cx="1600200" cy="377825"/>
          </a:xfrm>
        </p:spPr>
        <p:txBody>
          <a:bodyPr rtlCol="0"/>
          <a:lstStyle/>
          <a:p>
            <a:pPr rtl="0"/>
            <a:fld id="{0A87BEAF-A749-4C60-80F2-72A5D6E1C610}" type="datetime1">
              <a:rPr altLang="en-US" lang="ja-JP" noProof="0" smtClean="0"/>
              <a:t>2026/3/11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>
          <a:xfrm>
            <a:off x="3962399" y="5870575"/>
            <a:ext cx="4893958" cy="377825"/>
          </a:xfrm>
        </p:spPr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>
          <a:xfrm>
            <a:off x="10608958" y="5870575"/>
            <a:ext cx="551167" cy="377825"/>
          </a:xfrm>
        </p:spPr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325018"/>
      </p:ext>
    </p:extLst>
  </p:cSld>
  <p:clrMapOvr>
    <a:overrideClrMapping accent1="accent1" accent2="accent2" accent3="accent3" accent4="accent4" accent5="accent5" accent6="accent6" bg1="dk1" bg2="dk2" folHlink="folHlink" hlink="hlink" tx1="lt1" tx2="lt2"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パノラマ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1371600" y="932112"/>
            <a:ext cx="8759827" cy="3164976"/>
          </a:xfrm>
          <a:prstGeom prst="roundRect">
            <a:avLst>
              <a:gd fmla="val 43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5299603"/>
            <a:ext cx="10131427" cy="493712"/>
          </a:xfrm>
        </p:spPr>
        <p:txBody>
          <a:bodyPr anchor="t" rtlCol="0">
            <a:normAutofit/>
          </a:bodyPr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C41A7394-E1D0-4DB7-836B-02B9C32C5FC7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386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E9464BB3-AAE9-449E-9C6A-391EF4F6C8C5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498008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引用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1097875" y="3352800"/>
            <a:ext cx="9339184" cy="381000"/>
          </a:xfrm>
        </p:spPr>
        <p:txBody>
          <a:bodyPr anchor="ctr" rtlCol="0"/>
          <a:lstStyle>
            <a:lvl1pPr indent="0" marL="0">
              <a:buFontTx/>
              <a:buNone/>
              <a:defRPr/>
            </a:lvl1pPr>
            <a:lvl2pPr indent="0" marL="457200">
              <a:buFontTx/>
              <a:buNone/>
              <a:defRPr/>
            </a:lvl2pPr>
            <a:lvl3pPr indent="0" marL="914400">
              <a:buFontTx/>
              <a:buNone/>
              <a:defRPr/>
            </a:lvl3pPr>
            <a:lvl4pPr indent="0" marL="1371600">
              <a:buFontTx/>
              <a:buNone/>
              <a:defRPr/>
            </a:lvl4pPr>
            <a:lvl5pPr indent="0" marL="1828800">
              <a:buFontTx/>
              <a:buNone/>
              <a:defRPr/>
            </a:lvl5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7465" y="4343400"/>
            <a:ext cx="10152367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02C97-4409-49AF-9D5B-7222BA7D7A25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0505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4777381"/>
            <a:ext cx="10131426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E940516-6A3F-4A89-82F8-C8D1A4131D0E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8569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引用符付きの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0" y="3886200"/>
            <a:ext cx="10135436" cy="8890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4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5200"/>
            <a:ext cx="10135436" cy="10160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A578622-0107-4248-9421-433DA542323A}" type="datetime1">
              <a:rPr altLang="en-US" lang="ja-JP" smtClean="0"/>
              <a:t>2026/3/11</a:t>
            </a:fld>
            <a:endParaRPr dirty="0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dirty="0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lang="en-US" smtClean="0"/>
              <a:pPr/>
              <a:t>‹#›</a:t>
            </a:fld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044187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True または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anchor="ctr" bIns="45720" lIns="91440" rIns="91440" rtlCol="0" tIns="45720" vert="horz">
            <a:normAutofit/>
          </a:bodyPr>
          <a:lstStyle>
            <a:lvl1pPr>
              <a:defRPr b="0" dirty="0" lang="en-US"/>
            </a:lvl1pPr>
          </a:lstStyle>
          <a:p>
            <a:pPr lvl="0" marL="0"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1" y="3505200"/>
            <a:ext cx="10131428" cy="8382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8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5C125-FF57-493D-827F-506030610CDF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85960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/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44789A49-8AE9-4630-9D10-71C9CFF3A386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126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縦書きタイトル 1"/>
          <p:cNvSpPr>
            <a:spLocks noGrp="1"/>
          </p:cNvSpPr>
          <p:nvPr>
            <p:ph orient="vert" type="title"/>
          </p:nvPr>
        </p:nvSpPr>
        <p:spPr>
          <a:xfrm>
            <a:off x="8658675" y="609599"/>
            <a:ext cx="2158552" cy="5181601"/>
          </a:xfrm>
        </p:spPr>
        <p:txBody>
          <a:bodyPr rtlCol="0" vert="eaVert"/>
          <a:lstStyle/>
          <a:p>
            <a:pPr rtl="0"/>
            <a:r>
              <a:rPr altLang="en-US" lang="ja-JP" noProof="0"/>
              <a:t>マスター タイトルの書式設定</a:t>
            </a:r>
            <a:endParaRPr altLang="en-US" dirty="0" lang="ja-JP" noProof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>
          <a:xfrm>
            <a:off x="685800" y="609600"/>
            <a:ext cx="7832116" cy="5181600"/>
          </a:xfrm>
        </p:spPr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81B7508A-1E01-4D8A-B463-D96305E3FB4A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4754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ctr" rtlCol="0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91F62AA3-B7F1-4088-A76E-ACC0BBEE55CB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6654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 rtlCol="0"/>
          <a:lstStyle>
            <a:lvl1pPr algn="l">
              <a:defRPr b="0" cap="all" sz="40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7381"/>
            <a:ext cx="10131428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cap="all"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5C074A3C-75EC-44A1-AC7A-4DD262F8DA86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07458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sz="half"/>
          </p:nvPr>
        </p:nvSpPr>
        <p:spPr>
          <a:xfrm>
            <a:off x="685802" y="2142067"/>
            <a:ext cx="4995334" cy="3649134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5821895" y="2142067"/>
            <a:ext cx="4995332" cy="3649133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0B434627-8DA9-4ED0-8C65-5F4FCA8E24ED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62310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973670" y="2218267"/>
            <a:ext cx="4709054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685801" y="2870201"/>
            <a:ext cx="4996923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096003" y="2226734"/>
            <a:ext cx="4722813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" sz="quarter"/>
          </p:nvPr>
        </p:nvSpPr>
        <p:spPr>
          <a:xfrm>
            <a:off x="5823483" y="2870201"/>
            <a:ext cx="4995334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/>
              <a:t>マスター テキストの書式設定</a:t>
            </a:r>
          </a:p>
          <a:p>
            <a:pPr lvl="1" rtl="0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 rtl="0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 rtl="0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 rtl="0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altLang="en-US" dirty="0" lang="ja-JP" noProof="0"/>
          </a:p>
        </p:txBody>
      </p:sp>
      <p:sp>
        <p:nvSpPr>
          <p:cNvPr id="7" name="日付プレースホルダー 6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A338DA16-B4A1-429C-8EEF-9A25A67E1518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987299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6" name="画像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7A7B8A0-EB2B-4B28-BEB7-6A9AEC2AD929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4055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5" name="画像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日付プレースホルダー 1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B4926D07-94BF-46AF-90C2-5DCAC4E1AB77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9307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3445933"/>
            <a:ext cx="3680885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6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7A2AA30-0073-4245-BA54-575784D4B929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14097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 rtlCol="0">
            <a:normAutofit/>
          </a:bodyPr>
          <a:lstStyle>
            <a:lvl1pPr algn="l">
              <a:defRPr b="0" sz="28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4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7536253" y="914400"/>
            <a:ext cx="3280974" cy="4572000"/>
          </a:xfrm>
          <a:prstGeom prst="roundRect">
            <a:avLst>
              <a:gd fmla="val 42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2971800"/>
            <a:ext cx="6164653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8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3182B2A3-40BE-4A0A-AEDC-878515141EC0}" type="datetime1">
              <a:rPr altLang="ja-JP" lang="en-US" noProof="0" smtClean="0"/>
              <a:t>3/11/2026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9080689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slideLayouts/slideLayout14.xml" Type="http://schemas.openxmlformats.org/officeDocument/2006/relationships/slideLayout"/>
<Relationship Id="rId15" Target="../slideLayouts/slideLayout15.xml" Type="http://schemas.openxmlformats.org/officeDocument/2006/relationships/slideLayout"/>
<Relationship Id="rId16" Target="../slideLayouts/slideLayout16.xml" Type="http://schemas.openxmlformats.org/officeDocument/2006/relationships/slideLayout"/>
<Relationship Id="rId17" Target="../slideLayouts/slideLayout17.xml" Type="http://schemas.openxmlformats.org/officeDocument/2006/relationships/slideLayout"/>
<Relationship Id="rId18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2" sz="half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8A3973F9-6686-4B01-8750-6D8CFED6C4E2}" type="datetime1">
              <a:rPr altLang="en-US" lang="ja-JP" noProof="0" smtClean="0"/>
              <a:t>2026/3/11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3" sz="quarter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4" sz="quarter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645065765"/>
      </p:ext>
    </p:extLst>
  </p:cSld>
  <p:clrMap accent1="accent1" accent2="accent2" accent3="accent3" accent4="accent4" accent5="accent5" accent6="accent6" bg1="dk1" bg2="dk2" folHlink="folHlink" hlink="hlink" tx1="lt1" tx2="lt2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hf dt="0" ftr="0" hdr="0" sldNum="0"/>
  <p:txStyles>
    <p:titleStyle>
      <a:lvl1pPr algn="l" defTabSz="457200" eaLnBrk="1" hangingPunct="1" latinLnBrk="0" rtl="0">
        <a:spcBef>
          <a:spcPct val="0"/>
        </a:spcBef>
        <a:buNone/>
        <a:defRPr cap="all" kern="1200" kumimoji="1" sz="3600">
          <a:ln cmpd="sng" w="3175">
            <a:noFill/>
          </a:ln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8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1pPr>
      <a:lvl2pPr algn="l" defTabSz="457200" eaLnBrk="1" hangingPunct="1" indent="-285750" latinLnBrk="0" marL="7429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6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2pPr>
      <a:lvl3pPr algn="l" defTabSz="457200" eaLnBrk="1" hangingPunct="1" indent="-285750" latinLnBrk="0" marL="12001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4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3pPr>
      <a:lvl4pPr algn="l" defTabSz="457200" eaLnBrk="1" hangingPunct="1" indent="-171450" latinLnBrk="0" marL="15430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4pPr>
      <a:lvl5pPr algn="l" defTabSz="457200" eaLnBrk="1" hangingPunct="1" indent="-171450" latinLnBrk="0" marL="20002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5pPr>
      <a:lvl6pPr algn="l" defTabSz="457200" eaLnBrk="1" hangingPunct="1" indent="-228600" latinLnBrk="0" marL="25146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1.xml" Type="http://schemas.openxmlformats.org/officeDocument/2006/relationships/notesSlide"/>
<Relationship Id="rId3" Target="../media/image4.jpeg" Type="http://schemas.openxmlformats.org/officeDocument/2006/relationships/image"/>
</Relationships>

</file>

<file path=ppt/slides/_rels/slide2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10" Target="../diagrams/drawing1.xml" Type="http://schemas.microsoft.com/office/2007/relationships/diagramDrawing"/>
<Relationship Id="rId2" Target="../notesSlides/notesSlide2.xml" Type="http://schemas.openxmlformats.org/officeDocument/2006/relationships/notesSlide"/>
<Relationship Id="rId3" Target="../media/image1.jpeg" Type="http://schemas.openxmlformats.org/officeDocument/2006/relationships/image"/>
<Relationship Id="rId4" Target="../media/image5.jpg" Type="http://schemas.openxmlformats.org/officeDocument/2006/relationships/image"/>
<Relationship Id="rId5" Target="../media/image6.jpg" Type="http://schemas.openxmlformats.org/officeDocument/2006/relationships/image"/>
<Relationship Id="rId6" Target="../diagrams/data1.xml" Type="http://schemas.openxmlformats.org/officeDocument/2006/relationships/diagramData"/>
<Relationship Id="rId7" Target="../diagrams/layout1.xml" Type="http://schemas.openxmlformats.org/officeDocument/2006/relationships/diagramLayout"/>
<Relationship Id="rId8" Target="../diagrams/quickStyle1.xml" Type="http://schemas.openxmlformats.org/officeDocument/2006/relationships/diagramQuickStyle"/>
<Relationship Id="rId9" Target="../diagrams/colors1.xml" Type="http://schemas.openxmlformats.org/officeDocument/2006/relationships/diagramColors"/>
</Relationships>

</file>

<file path=ppt/slides/_rels/slide3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3.xml" Type="http://schemas.openxmlformats.org/officeDocument/2006/relationships/notesSlide"/>
<Relationship Id="rId3" Target="../charts/chart1.xml" Type="http://schemas.openxmlformats.org/officeDocument/2006/relationships/chart"/>
</Relationships>

</file>

<file path=ppt/slides/_rels/slide4.xml.rels><?xml version="1.0" encoding="UTF-8" standalone="no"?>
<Relationships xmlns="http://schemas.openxmlformats.org/package/2006/relationships">
<Relationship Id="rId1" Target="../slideLayouts/slideLayout4.xml" Type="http://schemas.openxmlformats.org/officeDocument/2006/relationships/slideLayout"/>
<Relationship Id="rId2" Target="../notesSlides/notesSlide4.xml" Type="http://schemas.openxmlformats.org/officeDocument/2006/relationships/notesSlide"/>
<Relationship Id="rId3" Target="../media/image5.jpg" Type="http://schemas.openxmlformats.org/officeDocument/2006/relationships/image"/>
<Relationship Id="rId4" Target="../diagrams/data2.xml" Type="http://schemas.openxmlformats.org/officeDocument/2006/relationships/diagramData"/>
<Relationship Id="rId5" Target="../diagrams/layout2.xml" Type="http://schemas.openxmlformats.org/officeDocument/2006/relationships/diagramLayout"/>
<Relationship Id="rId6" Target="../diagrams/quickStyle2.xml" Type="http://schemas.openxmlformats.org/officeDocument/2006/relationships/diagramQuickStyle"/>
<Relationship Id="rId7" Target="../diagrams/colors2.xml" Type="http://schemas.openxmlformats.org/officeDocument/2006/relationships/diagramColors"/>
<Relationship Id="rId8" Target="../diagrams/drawing2.xml" Type="http://schemas.microsoft.com/office/2007/relationships/diagramDrawing"/>
</Relationships>

</file>

<file path=ppt/slides/_rels/slide5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5.xml" Type="http://schemas.openxmlformats.org/officeDocument/2006/relationships/notesSlide"/>
<Relationship Id="rId3" Target="../media/image15.jpe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の遠くに山がある夜空" id="5" name="画像 4">
            <a:extLst>
              <a:ext uri="{FF2B5EF4-FFF2-40B4-BE49-F238E27FC236}">
                <a16:creationId xmlns:a16="http://schemas.microsoft.com/office/drawing/2014/main" id="{7C454B0C-0819-4D56-9275-BCE254DA65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40C7600-5BA8-4A54-887F-74AF87750A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5481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b="1" lang="ja-JP"/>
              <a:t>将来のデザイン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AE584786-6548-4BB4-95FD-977AD1F362C6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7628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Lorem ipsum dolor sit amet, consectetuer adipiscing elit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214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p14:dur="2000" spd="slow">
        <p15:prstTrans prst="prestig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99F444-FCBD-B140-9C05-E443FA08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6143423" cy="1456267"/>
          </a:xfrm>
        </p:spPr>
        <p:txBody>
          <a:bodyPr rtlCol="0">
            <a:normAutofit/>
          </a:bodyPr>
          <a:lstStyle/>
          <a:p>
            <a:pPr rtl="0"/>
            <a:r>
              <a:rPr lang="ja"/>
              <a:t>グローバル テクノロジ</a:t>
            </a:r>
            <a:endParaRPr dirty="0" lang="ru-RU"/>
          </a:p>
        </p:txBody>
      </p:sp>
      <p:pic>
        <p:nvPicPr>
          <p:cNvPr descr="夜空を背景にした衛星アンテナ" id="4" name="画像 3">
            <a:extLst>
              <a:ext uri="{FF2B5EF4-FFF2-40B4-BE49-F238E27FC236}">
                <a16:creationId xmlns:a16="http://schemas.microsoft.com/office/drawing/2014/main" id="{D4F2268B-BB87-42FB-B84F-C145C01B49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" l="8611" r="16027"/>
          <a:stretch/>
        </p:blipFill>
        <p:spPr>
          <a:xfrm>
            <a:off x="8888133" y="4144246"/>
            <a:ext cx="3302966" cy="2717299"/>
          </a:xfrm>
          <a:custGeom>
            <a:avLst/>
            <a:gdLst>
              <a:gd fmla="*/ 1663658 w 3039855" name="connsiteX0"/>
              <a:gd fmla="*/ 0 h 2500842" name="connsiteY0"/>
              <a:gd fmla="*/ 2947417 w 3039855" name="connsiteX1"/>
              <a:gd fmla="*/ 605417 h 2500842" name="connsiteY1"/>
              <a:gd fmla="*/ 3039855 w 3039855" name="connsiteX2"/>
              <a:gd fmla="*/ 729032 h 2500842" name="connsiteY2"/>
              <a:gd fmla="*/ 3039855 w 3039855" name="connsiteX3"/>
              <a:gd fmla="*/ 2500842 h 2500842" name="connsiteY3"/>
              <a:gd fmla="*/ 226952 w 3039855" name="connsiteX4"/>
              <a:gd fmla="*/ 2500842 h 2500842" name="connsiteY4"/>
              <a:gd fmla="*/ 155401 w 3039855" name="connsiteX5"/>
              <a:gd fmla="*/ 2366679 h 2500842" name="connsiteY5"/>
              <a:gd fmla="*/ 0 w 3039855" name="connsiteX6"/>
              <a:gd fmla="*/ 1663658 h 2500842" name="connsiteY6"/>
              <a:gd fmla="*/ 1663658 w 3039855" name="connsiteX7"/>
              <a:gd fmla="*/ 0 h 2500842" name="connsiteY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b="b" l="l" r="r" t="t"/>
            <a:pathLst>
              <a:path h="2500842" w="3039855">
                <a:moveTo>
                  <a:pt x="1663658" y="0"/>
                </a:moveTo>
                <a:cubicBezTo>
                  <a:pt x="2180490" y="0"/>
                  <a:pt x="2642278" y="235674"/>
                  <a:pt x="2947417" y="605417"/>
                </a:cubicBezTo>
                <a:lnTo>
                  <a:pt x="3039855" y="729032"/>
                </a:lnTo>
                <a:lnTo>
                  <a:pt x="3039855" y="2500842"/>
                </a:lnTo>
                <a:lnTo>
                  <a:pt x="226952" y="2500842"/>
                </a:lnTo>
                <a:lnTo>
                  <a:pt x="155401" y="2366679"/>
                </a:lnTo>
                <a:cubicBezTo>
                  <a:pt x="55691" y="2153127"/>
                  <a:pt x="0" y="1914896"/>
                  <a:pt x="0" y="1663658"/>
                </a:cubicBezTo>
                <a:cubicBezTo>
                  <a:pt x="0" y="744845"/>
                  <a:pt x="744845" y="0"/>
                  <a:pt x="1663658" y="0"/>
                </a:cubicBezTo>
                <a:close/>
              </a:path>
            </a:pathLst>
          </a:custGeom>
        </p:spPr>
      </p:pic>
      <p:grpSp>
        <p:nvGrpSpPr>
          <p:cNvPr id="179" name="グループ 178">
            <a:extLst>
              <a:ext uri="{FF2B5EF4-FFF2-40B4-BE49-F238E27FC236}">
                <a16:creationId xmlns:a16="http://schemas.microsoft.com/office/drawing/2014/main" id="{CFEF753B-CA1B-4178-80F5-095B7FEA2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1267604">
            <a:off x="8565602" y="3905595"/>
            <a:ext cx="3639934" cy="3163289"/>
            <a:chOff x="5281603" y="104899"/>
            <a:chExt cx="6910397" cy="6005491"/>
          </a:xfrm>
        </p:grpSpPr>
        <p:sp>
          <p:nvSpPr>
            <p:cNvPr id="180" name="フリーフォーム(F) 98">
              <a:extLst>
                <a:ext uri="{FF2B5EF4-FFF2-40B4-BE49-F238E27FC236}">
                  <a16:creationId xmlns:a16="http://schemas.microsoft.com/office/drawing/2014/main" id="{86C68ECC-F0A0-411E-A303-6DC0707A36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AdjustHandles="1" noChangeArrowheads="1" noChangeAspect="1" noChangeShapeType="1" noEditPoints="1" noGrp="1" noMove="1" noResize="1" noRot="1" noTextEdi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181" name="グループ 180">
              <a:extLst>
                <a:ext uri="{FF2B5EF4-FFF2-40B4-BE49-F238E27FC236}">
                  <a16:creationId xmlns:a16="http://schemas.microsoft.com/office/drawing/2014/main" id="{6A21E140-4ECB-4C42-BDC7-F4351513DA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182" name="直線​​コネクタ(S) 181">
                <a:extLst>
                  <a:ext uri="{FF2B5EF4-FFF2-40B4-BE49-F238E27FC236}">
                    <a16:creationId xmlns:a16="http://schemas.microsoft.com/office/drawing/2014/main" id="{2940CFC5-AC4C-4746-A3B9-3DD434FF6D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​​コネクタ(S) 182">
                <a:extLst>
                  <a:ext uri="{FF2B5EF4-FFF2-40B4-BE49-F238E27FC236}">
                    <a16:creationId xmlns:a16="http://schemas.microsoft.com/office/drawing/2014/main" id="{6EC95677-9C92-4D0D-91D4-E07380F250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線​​コネクタ(S) 183">
                <a:extLst>
                  <a:ext uri="{FF2B5EF4-FFF2-40B4-BE49-F238E27FC236}">
                    <a16:creationId xmlns:a16="http://schemas.microsoft.com/office/drawing/2014/main" id="{097602B2-71E1-4395-9C47-DE48B712AE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線​​コネクタ(S) 184">
                <a:extLst>
                  <a:ext uri="{FF2B5EF4-FFF2-40B4-BE49-F238E27FC236}">
                    <a16:creationId xmlns:a16="http://schemas.microsoft.com/office/drawing/2014/main" id="{7FC50570-F1A9-4DB3-A64D-3A21A5888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線​​コネクタ(S) 185">
                <a:extLst>
                  <a:ext uri="{FF2B5EF4-FFF2-40B4-BE49-F238E27FC236}">
                    <a16:creationId xmlns:a16="http://schemas.microsoft.com/office/drawing/2014/main" id="{88E4F209-3FDA-4C17-A86D-59990132FF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線​​コネクタ(S) 186">
                <a:extLst>
                  <a:ext uri="{FF2B5EF4-FFF2-40B4-BE49-F238E27FC236}">
                    <a16:creationId xmlns:a16="http://schemas.microsoft.com/office/drawing/2014/main" id="{9950C402-F8DC-4C99-90A8-CD67BDEC6C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線​​コネクタ(S) 187">
                <a:extLst>
                  <a:ext uri="{FF2B5EF4-FFF2-40B4-BE49-F238E27FC236}">
                    <a16:creationId xmlns:a16="http://schemas.microsoft.com/office/drawing/2014/main" id="{76483FEF-FBDD-456C-AD52-B6D166FB1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​​コネクタ(S) 188">
                <a:extLst>
                  <a:ext uri="{FF2B5EF4-FFF2-40B4-BE49-F238E27FC236}">
                    <a16:creationId xmlns:a16="http://schemas.microsoft.com/office/drawing/2014/main" id="{DA316CA5-D470-4E6D-A6E8-D35DB7725D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線​​コネクタ(S) 189">
                <a:extLst>
                  <a:ext uri="{FF2B5EF4-FFF2-40B4-BE49-F238E27FC236}">
                    <a16:creationId xmlns:a16="http://schemas.microsoft.com/office/drawing/2014/main" id="{8BFA4937-71AA-4400-8DCD-20E5DF0501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線​​コネクタ(S) 190">
                <a:extLst>
                  <a:ext uri="{FF2B5EF4-FFF2-40B4-BE49-F238E27FC236}">
                    <a16:creationId xmlns:a16="http://schemas.microsoft.com/office/drawing/2014/main" id="{768FA0D4-7119-47B3-8329-097877077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線​​コネクタ(S) 191">
                <a:extLst>
                  <a:ext uri="{FF2B5EF4-FFF2-40B4-BE49-F238E27FC236}">
                    <a16:creationId xmlns:a16="http://schemas.microsoft.com/office/drawing/2014/main" id="{62C433AC-8114-47CC-9467-FCB5FE9807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線​​コネクタ(S) 192">
                <a:extLst>
                  <a:ext uri="{FF2B5EF4-FFF2-40B4-BE49-F238E27FC236}">
                    <a16:creationId xmlns:a16="http://schemas.microsoft.com/office/drawing/2014/main" id="{BF9CB489-BA36-4004-A019-75FBA23CCB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線​​コネクタ(S) 193">
                <a:extLst>
                  <a:ext uri="{FF2B5EF4-FFF2-40B4-BE49-F238E27FC236}">
                    <a16:creationId xmlns:a16="http://schemas.microsoft.com/office/drawing/2014/main" id="{B4C060E4-E790-4A31-B683-EA834FCF4E2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線​​コネクタ(S) 194">
                <a:extLst>
                  <a:ext uri="{FF2B5EF4-FFF2-40B4-BE49-F238E27FC236}">
                    <a16:creationId xmlns:a16="http://schemas.microsoft.com/office/drawing/2014/main" id="{13F00D2A-400F-4678-BB33-16B61650F4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線​​コネクタ(S) 195">
                <a:extLst>
                  <a:ext uri="{FF2B5EF4-FFF2-40B4-BE49-F238E27FC236}">
                    <a16:creationId xmlns:a16="http://schemas.microsoft.com/office/drawing/2014/main" id="{46AABFD4-3727-4DF4-933A-C0A090248A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線​​コネクタ(S) 196">
                <a:extLst>
                  <a:ext uri="{FF2B5EF4-FFF2-40B4-BE49-F238E27FC236}">
                    <a16:creationId xmlns:a16="http://schemas.microsoft.com/office/drawing/2014/main" id="{6CC40A87-D067-41BF-B368-A197EC0D9D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線​​コネクタ(S) 197">
                <a:extLst>
                  <a:ext uri="{FF2B5EF4-FFF2-40B4-BE49-F238E27FC236}">
                    <a16:creationId xmlns:a16="http://schemas.microsoft.com/office/drawing/2014/main" id="{E116F92B-7098-4139-AC77-75B4CE3323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線​​コネクタ(S) 198">
                <a:extLst>
                  <a:ext uri="{FF2B5EF4-FFF2-40B4-BE49-F238E27FC236}">
                    <a16:creationId xmlns:a16="http://schemas.microsoft.com/office/drawing/2014/main" id="{CFDF485C-38E7-4C0D-A2A7-3F1DE3B918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​​コネクタ(S) 199">
                <a:extLst>
                  <a:ext uri="{FF2B5EF4-FFF2-40B4-BE49-F238E27FC236}">
                    <a16:creationId xmlns:a16="http://schemas.microsoft.com/office/drawing/2014/main" id="{BF6DBD12-21A0-4F07-953F-D3B3486C1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線​​コネクタ(S) 200">
                <a:extLst>
                  <a:ext uri="{FF2B5EF4-FFF2-40B4-BE49-F238E27FC236}">
                    <a16:creationId xmlns:a16="http://schemas.microsoft.com/office/drawing/2014/main" id="{554F4E42-5B16-41F4-8FF4-2EB134C1FE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線​​コネクタ(S) 201">
                <a:extLst>
                  <a:ext uri="{FF2B5EF4-FFF2-40B4-BE49-F238E27FC236}">
                    <a16:creationId xmlns:a16="http://schemas.microsoft.com/office/drawing/2014/main" id="{6F4CC20F-EBF6-4AFE-9A4F-68ACC7513B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線​​コネクタ(S) 202">
                <a:extLst>
                  <a:ext uri="{FF2B5EF4-FFF2-40B4-BE49-F238E27FC236}">
                    <a16:creationId xmlns:a16="http://schemas.microsoft.com/office/drawing/2014/main" id="{FA745DE2-9816-4D5B-BB41-BE1874612F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線​​コネクタ(S) 203">
                <a:extLst>
                  <a:ext uri="{FF2B5EF4-FFF2-40B4-BE49-F238E27FC236}">
                    <a16:creationId xmlns:a16="http://schemas.microsoft.com/office/drawing/2014/main" id="{D5B5D721-5554-457C-BE2F-BCA2505CAD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線​​コネクタ(S) 204">
                <a:extLst>
                  <a:ext uri="{FF2B5EF4-FFF2-40B4-BE49-F238E27FC236}">
                    <a16:creationId xmlns:a16="http://schemas.microsoft.com/office/drawing/2014/main" id="{BAFF390C-48FB-4FA5-998E-6DDDF9D2B4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線​​コネクタ(S) 205">
                <a:extLst>
                  <a:ext uri="{FF2B5EF4-FFF2-40B4-BE49-F238E27FC236}">
                    <a16:creationId xmlns:a16="http://schemas.microsoft.com/office/drawing/2014/main" id="{F4B2E647-1CF4-4AF8-9AF5-8EAB6D6E88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線​​コネクタ(S) 206">
                <a:extLst>
                  <a:ext uri="{FF2B5EF4-FFF2-40B4-BE49-F238E27FC236}">
                    <a16:creationId xmlns:a16="http://schemas.microsoft.com/office/drawing/2014/main" id="{46DA8C50-AA32-47D8-8DCB-DE9624E60E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​​コネクタ(S) 207">
                <a:extLst>
                  <a:ext uri="{FF2B5EF4-FFF2-40B4-BE49-F238E27FC236}">
                    <a16:creationId xmlns:a16="http://schemas.microsoft.com/office/drawing/2014/main" id="{51ED6412-8EBC-4680-B7D2-65A4F73BBB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線​​コネクタ(S) 208">
                <a:extLst>
                  <a:ext uri="{FF2B5EF4-FFF2-40B4-BE49-F238E27FC236}">
                    <a16:creationId xmlns:a16="http://schemas.microsoft.com/office/drawing/2014/main" id="{2983F033-A214-4959-956E-4B50B7AC66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​​コネクタ(S) 209">
                <a:extLst>
                  <a:ext uri="{FF2B5EF4-FFF2-40B4-BE49-F238E27FC236}">
                    <a16:creationId xmlns:a16="http://schemas.microsoft.com/office/drawing/2014/main" id="{A77F30C3-5A8C-4BEB-95C1-A7B9C0961F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線​​コネクタ(S) 210">
                <a:extLst>
                  <a:ext uri="{FF2B5EF4-FFF2-40B4-BE49-F238E27FC236}">
                    <a16:creationId xmlns:a16="http://schemas.microsoft.com/office/drawing/2014/main" id="{99A432F5-9A86-437C-8108-7945FA72EC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線​​コネクタ(S) 211">
                <a:extLst>
                  <a:ext uri="{FF2B5EF4-FFF2-40B4-BE49-F238E27FC236}">
                    <a16:creationId xmlns:a16="http://schemas.microsoft.com/office/drawing/2014/main" id="{4F8B1465-BA18-4D1C-ADED-D4BAA7638A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線​​コネクタ(S) 212">
                <a:extLst>
                  <a:ext uri="{FF2B5EF4-FFF2-40B4-BE49-F238E27FC236}">
                    <a16:creationId xmlns:a16="http://schemas.microsoft.com/office/drawing/2014/main" id="{45DD7842-E27E-4461-B9C8-63AD2F0C44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線​​コネクタ(S) 213">
                <a:extLst>
                  <a:ext uri="{FF2B5EF4-FFF2-40B4-BE49-F238E27FC236}">
                    <a16:creationId xmlns:a16="http://schemas.microsoft.com/office/drawing/2014/main" id="{3C45934F-49A5-4EDB-A9A3-5540D74AB1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線​​コネクタ(S) 214">
                <a:extLst>
                  <a:ext uri="{FF2B5EF4-FFF2-40B4-BE49-F238E27FC236}">
                    <a16:creationId xmlns:a16="http://schemas.microsoft.com/office/drawing/2014/main" id="{EEF9B0E3-0DC0-4D03-A02B-8F62D905F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線​​コネクタ(S) 215">
                <a:extLst>
                  <a:ext uri="{FF2B5EF4-FFF2-40B4-BE49-F238E27FC236}">
                    <a16:creationId xmlns:a16="http://schemas.microsoft.com/office/drawing/2014/main" id="{2B1998C4-BF81-4332-A399-AD43467F67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線​​コネクタ(S) 216">
                <a:extLst>
                  <a:ext uri="{FF2B5EF4-FFF2-40B4-BE49-F238E27FC236}">
                    <a16:creationId xmlns:a16="http://schemas.microsoft.com/office/drawing/2014/main" id="{44CFAF52-7684-46F2-8DFD-70A7F36DB0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線​​コネクタ(S) 217">
                <a:extLst>
                  <a:ext uri="{FF2B5EF4-FFF2-40B4-BE49-F238E27FC236}">
                    <a16:creationId xmlns:a16="http://schemas.microsoft.com/office/drawing/2014/main" id="{93EFB5D1-BDF7-40B6-BBEA-D489CE79F15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線​​コネクタ(S) 218">
                <a:extLst>
                  <a:ext uri="{FF2B5EF4-FFF2-40B4-BE49-F238E27FC236}">
                    <a16:creationId xmlns:a16="http://schemas.microsoft.com/office/drawing/2014/main" id="{B5A98777-A259-461F-A9B2-21DFC45C17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線​​コネクタ(S) 219">
                <a:extLst>
                  <a:ext uri="{FF2B5EF4-FFF2-40B4-BE49-F238E27FC236}">
                    <a16:creationId xmlns:a16="http://schemas.microsoft.com/office/drawing/2014/main" id="{0F795195-D966-482A-8D47-6265C00F6D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線​​コネクタ(S) 220">
                <a:extLst>
                  <a:ext uri="{FF2B5EF4-FFF2-40B4-BE49-F238E27FC236}">
                    <a16:creationId xmlns:a16="http://schemas.microsoft.com/office/drawing/2014/main" id="{6E881E12-FFE1-441E-B36B-804289472B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線​​コネクタ(S) 221">
                <a:extLst>
                  <a:ext uri="{FF2B5EF4-FFF2-40B4-BE49-F238E27FC236}">
                    <a16:creationId xmlns:a16="http://schemas.microsoft.com/office/drawing/2014/main" id="{61DBEB97-C3B3-4646-9760-227E20B155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線​​コネクタ(S) 222">
                <a:extLst>
                  <a:ext uri="{FF2B5EF4-FFF2-40B4-BE49-F238E27FC236}">
                    <a16:creationId xmlns:a16="http://schemas.microsoft.com/office/drawing/2014/main" id="{0BA17FBA-A611-4CA2-9CDC-E073B889C4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線​​コネクタ(S) 223">
                <a:extLst>
                  <a:ext uri="{FF2B5EF4-FFF2-40B4-BE49-F238E27FC236}">
                    <a16:creationId xmlns:a16="http://schemas.microsoft.com/office/drawing/2014/main" id="{1B66F6D2-50DA-4E7A-8583-E9159CD962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線​​コネクタ(S) 224">
                <a:extLst>
                  <a:ext uri="{FF2B5EF4-FFF2-40B4-BE49-F238E27FC236}">
                    <a16:creationId xmlns:a16="http://schemas.microsoft.com/office/drawing/2014/main" id="{DD181CC7-8652-404A-B5C7-58004FD15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線​​コネクタ(S) 225">
                <a:extLst>
                  <a:ext uri="{FF2B5EF4-FFF2-40B4-BE49-F238E27FC236}">
                    <a16:creationId xmlns:a16="http://schemas.microsoft.com/office/drawing/2014/main" id="{75706D69-47CD-47E3-83C9-EDB4EAF58C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線​​コネクタ(S) 226">
                <a:extLst>
                  <a:ext uri="{FF2B5EF4-FFF2-40B4-BE49-F238E27FC236}">
                    <a16:creationId xmlns:a16="http://schemas.microsoft.com/office/drawing/2014/main" id="{2ADC21AA-CD21-436C-A9D7-DC4167E500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線​​コネクタ(S) 227">
                <a:extLst>
                  <a:ext uri="{FF2B5EF4-FFF2-40B4-BE49-F238E27FC236}">
                    <a16:creationId xmlns:a16="http://schemas.microsoft.com/office/drawing/2014/main" id="{4702CCCC-772F-4AF1-8201-73C2537110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線​​コネクタ(S) 228">
                <a:extLst>
                  <a:ext uri="{FF2B5EF4-FFF2-40B4-BE49-F238E27FC236}">
                    <a16:creationId xmlns:a16="http://schemas.microsoft.com/office/drawing/2014/main" id="{62AAD2B7-288B-42CF-804B-E33B84D747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線​​コネクタ(S) 229">
                <a:extLst>
                  <a:ext uri="{FF2B5EF4-FFF2-40B4-BE49-F238E27FC236}">
                    <a16:creationId xmlns:a16="http://schemas.microsoft.com/office/drawing/2014/main" id="{D51CCD7B-95EB-4EE4-BAED-4308C80BF3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線​​コネクタ(S) 230">
                <a:extLst>
                  <a:ext uri="{FF2B5EF4-FFF2-40B4-BE49-F238E27FC236}">
                    <a16:creationId xmlns:a16="http://schemas.microsoft.com/office/drawing/2014/main" id="{F92C4B5C-D0FB-4C0A-B5FA-2C7DDF7625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線​​コネクタ(S) 231">
                <a:extLst>
                  <a:ext uri="{FF2B5EF4-FFF2-40B4-BE49-F238E27FC236}">
                    <a16:creationId xmlns:a16="http://schemas.microsoft.com/office/drawing/2014/main" id="{64D2931E-A280-496D-99C1-5C2A820CB4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線​​コネクタ(S) 232">
                <a:extLst>
                  <a:ext uri="{FF2B5EF4-FFF2-40B4-BE49-F238E27FC236}">
                    <a16:creationId xmlns:a16="http://schemas.microsoft.com/office/drawing/2014/main" id="{ED33CBE3-55B1-43CF-96B9-2E994EBCEA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線​​コネクタ(S) 233">
                <a:extLst>
                  <a:ext uri="{FF2B5EF4-FFF2-40B4-BE49-F238E27FC236}">
                    <a16:creationId xmlns:a16="http://schemas.microsoft.com/office/drawing/2014/main" id="{16C6D563-A48C-4E6B-AE46-2CCE38A660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線​​コネクタ(S) 234">
                <a:extLst>
                  <a:ext uri="{FF2B5EF4-FFF2-40B4-BE49-F238E27FC236}">
                    <a16:creationId xmlns:a16="http://schemas.microsoft.com/office/drawing/2014/main" id="{AD0ABECB-C92E-4F76-89A6-1334939CDF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線​​コネクタ(S) 235">
                <a:extLst>
                  <a:ext uri="{FF2B5EF4-FFF2-40B4-BE49-F238E27FC236}">
                    <a16:creationId xmlns:a16="http://schemas.microsoft.com/office/drawing/2014/main" id="{8C258514-FFA8-4DE3-9B25-D55705AC3B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線​​コネクタ(S) 236">
                <a:extLst>
                  <a:ext uri="{FF2B5EF4-FFF2-40B4-BE49-F238E27FC236}">
                    <a16:creationId xmlns:a16="http://schemas.microsoft.com/office/drawing/2014/main" id="{C2B9E312-EEBF-4783-B25E-D7DD0D6E71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線​​コネクタ(S) 237">
                <a:extLst>
                  <a:ext uri="{FF2B5EF4-FFF2-40B4-BE49-F238E27FC236}">
                    <a16:creationId xmlns:a16="http://schemas.microsoft.com/office/drawing/2014/main" id="{7CB21139-A4D5-4D0F-9AD0-868FFC4240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線​​コネクタ(S) 238">
                <a:extLst>
                  <a:ext uri="{FF2B5EF4-FFF2-40B4-BE49-F238E27FC236}">
                    <a16:creationId xmlns:a16="http://schemas.microsoft.com/office/drawing/2014/main" id="{E72FF9AC-BC86-42FD-8DF7-72429C958C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線​​コネクタ(S) 239">
                <a:extLst>
                  <a:ext uri="{FF2B5EF4-FFF2-40B4-BE49-F238E27FC236}">
                    <a16:creationId xmlns:a16="http://schemas.microsoft.com/office/drawing/2014/main" id="{23D09EAB-27F8-4FAC-91C2-4942ABA7408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線​​コネクタ(S) 240">
                <a:extLst>
                  <a:ext uri="{FF2B5EF4-FFF2-40B4-BE49-F238E27FC236}">
                    <a16:creationId xmlns:a16="http://schemas.microsoft.com/office/drawing/2014/main" id="{10D82CB2-C309-4CCD-9FB1-EF8F4407EC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線​​コネクタ(S) 241">
                <a:extLst>
                  <a:ext uri="{FF2B5EF4-FFF2-40B4-BE49-F238E27FC236}">
                    <a16:creationId xmlns:a16="http://schemas.microsoft.com/office/drawing/2014/main" id="{3625D6FE-BC58-4E33-B4E9-282D5CB75E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線​​コネクタ(S) 242">
                <a:extLst>
                  <a:ext uri="{FF2B5EF4-FFF2-40B4-BE49-F238E27FC236}">
                    <a16:creationId xmlns:a16="http://schemas.microsoft.com/office/drawing/2014/main" id="{2158CF66-DCD3-4627-9675-61B42A3037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線​​コネクタ(S) 243">
                <a:extLst>
                  <a:ext uri="{FF2B5EF4-FFF2-40B4-BE49-F238E27FC236}">
                    <a16:creationId xmlns:a16="http://schemas.microsoft.com/office/drawing/2014/main" id="{44ED85B9-D0C1-4222-B4BC-E81876EC38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線​​コネクタ(S) 244">
                <a:extLst>
                  <a:ext uri="{FF2B5EF4-FFF2-40B4-BE49-F238E27FC236}">
                    <a16:creationId xmlns:a16="http://schemas.microsoft.com/office/drawing/2014/main" id="{1299F075-06C0-46B8-A3F7-1D7E8D6001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線​​コネクタ(S) 245">
                <a:extLst>
                  <a:ext uri="{FF2B5EF4-FFF2-40B4-BE49-F238E27FC236}">
                    <a16:creationId xmlns:a16="http://schemas.microsoft.com/office/drawing/2014/main" id="{AEA87578-2C04-4651-A5BF-81D06050C9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線​​コネクタ(S) 246">
                <a:extLst>
                  <a:ext uri="{FF2B5EF4-FFF2-40B4-BE49-F238E27FC236}">
                    <a16:creationId xmlns:a16="http://schemas.microsoft.com/office/drawing/2014/main" id="{12A8551E-D8EB-40F2-AD25-87484A17D2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線​​コネクタ(S) 247">
                <a:extLst>
                  <a:ext uri="{FF2B5EF4-FFF2-40B4-BE49-F238E27FC236}">
                    <a16:creationId xmlns:a16="http://schemas.microsoft.com/office/drawing/2014/main" id="{AC1E0E32-3B75-404A-9165-5733782508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線​​コネクタ(S) 248">
                <a:extLst>
                  <a:ext uri="{FF2B5EF4-FFF2-40B4-BE49-F238E27FC236}">
                    <a16:creationId xmlns:a16="http://schemas.microsoft.com/office/drawing/2014/main" id="{4A410333-16BA-443A-B24F-418ED77536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線​​コネクタ(S) 249">
                <a:extLst>
                  <a:ext uri="{FF2B5EF4-FFF2-40B4-BE49-F238E27FC236}">
                    <a16:creationId xmlns:a16="http://schemas.microsoft.com/office/drawing/2014/main" id="{271589D1-7914-4EA7-B6B4-C1E7EA5FE67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線​​コネクタ(S) 250">
                <a:extLst>
                  <a:ext uri="{FF2B5EF4-FFF2-40B4-BE49-F238E27FC236}">
                    <a16:creationId xmlns:a16="http://schemas.microsoft.com/office/drawing/2014/main" id="{E62A5ACA-F5D5-41F3-9549-06DB799C4D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線​​コネクタ(S) 251">
                <a:extLst>
                  <a:ext uri="{FF2B5EF4-FFF2-40B4-BE49-F238E27FC236}">
                    <a16:creationId xmlns:a16="http://schemas.microsoft.com/office/drawing/2014/main" id="{EA254CA6-3565-4CD0-8BEB-C94A533C01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線​​コネクタ(S) 252">
                <a:extLst>
                  <a:ext uri="{FF2B5EF4-FFF2-40B4-BE49-F238E27FC236}">
                    <a16:creationId xmlns:a16="http://schemas.microsoft.com/office/drawing/2014/main" id="{E62203F9-E5BE-44F8-8D43-31EEF85E92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線​​コネクタ(S) 253">
                <a:extLst>
                  <a:ext uri="{FF2B5EF4-FFF2-40B4-BE49-F238E27FC236}">
                    <a16:creationId xmlns:a16="http://schemas.microsoft.com/office/drawing/2014/main" id="{FC43FC58-4722-4D22-88C1-652EB16585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線​​コネクタ(S) 254">
                <a:extLst>
                  <a:ext uri="{FF2B5EF4-FFF2-40B4-BE49-F238E27FC236}">
                    <a16:creationId xmlns:a16="http://schemas.microsoft.com/office/drawing/2014/main" id="{D4C87F1C-06F8-43CD-8920-F525A5504B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線​​コネクタ(S) 255">
                <a:extLst>
                  <a:ext uri="{FF2B5EF4-FFF2-40B4-BE49-F238E27FC236}">
                    <a16:creationId xmlns:a16="http://schemas.microsoft.com/office/drawing/2014/main" id="{F75BF2BA-0DFF-4812-986E-9F2286A9F4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線​​コネクタ(S) 256">
                <a:extLst>
                  <a:ext uri="{FF2B5EF4-FFF2-40B4-BE49-F238E27FC236}">
                    <a16:creationId xmlns:a16="http://schemas.microsoft.com/office/drawing/2014/main" id="{7B79CBCB-DE00-4F16-A2FC-E54EF816BA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線​​コネクタ(S) 257">
                <a:extLst>
                  <a:ext uri="{FF2B5EF4-FFF2-40B4-BE49-F238E27FC236}">
                    <a16:creationId xmlns:a16="http://schemas.microsoft.com/office/drawing/2014/main" id="{DEA1374B-AC49-4266-965E-1F9CD9E53B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線​​コネクタ(S) 258">
                <a:extLst>
                  <a:ext uri="{FF2B5EF4-FFF2-40B4-BE49-F238E27FC236}">
                    <a16:creationId xmlns:a16="http://schemas.microsoft.com/office/drawing/2014/main" id="{325DE178-9F40-48D5-B0A9-4B032474225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1" name="グループ 260">
            <a:extLst>
              <a:ext uri="{FF2B5EF4-FFF2-40B4-BE49-F238E27FC236}">
                <a16:creationId xmlns:a16="http://schemas.microsoft.com/office/drawing/2014/main" id="{29858C9E-401F-4216-8087-A25D1B588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5392608">
            <a:off x="7397406" y="-618857"/>
            <a:ext cx="4915057" cy="4271437"/>
            <a:chOff x="5281603" y="104899"/>
            <a:chExt cx="6910397" cy="6005491"/>
          </a:xfrm>
        </p:grpSpPr>
        <p:sp>
          <p:nvSpPr>
            <p:cNvPr id="262" name="フリーフォーム(F) 17">
              <a:extLst>
                <a:ext uri="{FF2B5EF4-FFF2-40B4-BE49-F238E27FC236}">
                  <a16:creationId xmlns:a16="http://schemas.microsoft.com/office/drawing/2014/main" id="{D963FBC5-E6AD-44F8-AF49-6F5B5BF9DB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263" name="グループ 262">
              <a:extLst>
                <a:ext uri="{FF2B5EF4-FFF2-40B4-BE49-F238E27FC236}">
                  <a16:creationId xmlns:a16="http://schemas.microsoft.com/office/drawing/2014/main" id="{EF1F68DE-2C0A-4FBF-8033-8DFBB75AE2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264" name="直線​​コネクタ(S) 263">
                <a:extLst>
                  <a:ext uri="{FF2B5EF4-FFF2-40B4-BE49-F238E27FC236}">
                    <a16:creationId xmlns:a16="http://schemas.microsoft.com/office/drawing/2014/main" id="{1C147FEA-3E5D-4830-B91C-78418FE20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線​​コネクタ(S) 264">
                <a:extLst>
                  <a:ext uri="{FF2B5EF4-FFF2-40B4-BE49-F238E27FC236}">
                    <a16:creationId xmlns:a16="http://schemas.microsoft.com/office/drawing/2014/main" id="{C91F075D-8726-4FD6-BE73-EDCD760730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線​​コネクタ(S) 265">
                <a:extLst>
                  <a:ext uri="{FF2B5EF4-FFF2-40B4-BE49-F238E27FC236}">
                    <a16:creationId xmlns:a16="http://schemas.microsoft.com/office/drawing/2014/main" id="{0BDE3685-352D-4E32-9662-2C6C92E20F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線​​コネクタ(S) 266">
                <a:extLst>
                  <a:ext uri="{FF2B5EF4-FFF2-40B4-BE49-F238E27FC236}">
                    <a16:creationId xmlns:a16="http://schemas.microsoft.com/office/drawing/2014/main" id="{10A2922F-AA86-4B02-80C4-409D71A0AD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線​​コネクタ(S) 267">
                <a:extLst>
                  <a:ext uri="{FF2B5EF4-FFF2-40B4-BE49-F238E27FC236}">
                    <a16:creationId xmlns:a16="http://schemas.microsoft.com/office/drawing/2014/main" id="{A23C72B0-E133-40CF-A094-E239AD994B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線​​コネクタ(S) 268">
                <a:extLst>
                  <a:ext uri="{FF2B5EF4-FFF2-40B4-BE49-F238E27FC236}">
                    <a16:creationId xmlns:a16="http://schemas.microsoft.com/office/drawing/2014/main" id="{63F2DFC9-23E2-4429-911D-AA55B03405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線​​コネクタ(S) 269">
                <a:extLst>
                  <a:ext uri="{FF2B5EF4-FFF2-40B4-BE49-F238E27FC236}">
                    <a16:creationId xmlns:a16="http://schemas.microsoft.com/office/drawing/2014/main" id="{E71590EC-7AA6-47B3-AFF5-6E9A1B8B1C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線​​コネクタ(S) 270">
                <a:extLst>
                  <a:ext uri="{FF2B5EF4-FFF2-40B4-BE49-F238E27FC236}">
                    <a16:creationId xmlns:a16="http://schemas.microsoft.com/office/drawing/2014/main" id="{23C6AC81-5D5E-4224-B222-B731E90F1C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線​​コネクタ(S) 271">
                <a:extLst>
                  <a:ext uri="{FF2B5EF4-FFF2-40B4-BE49-F238E27FC236}">
                    <a16:creationId xmlns:a16="http://schemas.microsoft.com/office/drawing/2014/main" id="{164FB43F-3082-49BF-A7C5-72A42773D4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線​​コネクタ(S) 272">
                <a:extLst>
                  <a:ext uri="{FF2B5EF4-FFF2-40B4-BE49-F238E27FC236}">
                    <a16:creationId xmlns:a16="http://schemas.microsoft.com/office/drawing/2014/main" id="{C9F3EE03-5655-4428-86AC-F579E8F339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線​​コネクタ(S) 273">
                <a:extLst>
                  <a:ext uri="{FF2B5EF4-FFF2-40B4-BE49-F238E27FC236}">
                    <a16:creationId xmlns:a16="http://schemas.microsoft.com/office/drawing/2014/main" id="{EF7335E6-5FFD-4206-9AF0-1791A88C9A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線​​コネクタ(S) 274">
                <a:extLst>
                  <a:ext uri="{FF2B5EF4-FFF2-40B4-BE49-F238E27FC236}">
                    <a16:creationId xmlns:a16="http://schemas.microsoft.com/office/drawing/2014/main" id="{CE837EB7-EE63-4B6B-9334-1B8055AD9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線​​コネクタ(S) 275">
                <a:extLst>
                  <a:ext uri="{FF2B5EF4-FFF2-40B4-BE49-F238E27FC236}">
                    <a16:creationId xmlns:a16="http://schemas.microsoft.com/office/drawing/2014/main" id="{4EE8D5FB-B44C-43C8-A4F4-D786090733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線​​コネクタ(S) 276">
                <a:extLst>
                  <a:ext uri="{FF2B5EF4-FFF2-40B4-BE49-F238E27FC236}">
                    <a16:creationId xmlns:a16="http://schemas.microsoft.com/office/drawing/2014/main" id="{8847AA0E-6A2D-41F5-A9B5-3A2F3B8752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線​​コネクタ(S) 277">
                <a:extLst>
                  <a:ext uri="{FF2B5EF4-FFF2-40B4-BE49-F238E27FC236}">
                    <a16:creationId xmlns:a16="http://schemas.microsoft.com/office/drawing/2014/main" id="{9E4D651B-C768-4CBE-B971-A3CA38D803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線​​コネクタ(S) 278">
                <a:extLst>
                  <a:ext uri="{FF2B5EF4-FFF2-40B4-BE49-F238E27FC236}">
                    <a16:creationId xmlns:a16="http://schemas.microsoft.com/office/drawing/2014/main" id="{913496D3-4182-4D80-9A16-89DBB74086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線​​コネクタ(S) 279">
                <a:extLst>
                  <a:ext uri="{FF2B5EF4-FFF2-40B4-BE49-F238E27FC236}">
                    <a16:creationId xmlns:a16="http://schemas.microsoft.com/office/drawing/2014/main" id="{088D4C91-F0F7-4549-B54A-CC855FD3A7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線​​コネクタ(S) 280">
                <a:extLst>
                  <a:ext uri="{FF2B5EF4-FFF2-40B4-BE49-F238E27FC236}">
                    <a16:creationId xmlns:a16="http://schemas.microsoft.com/office/drawing/2014/main" id="{84885948-783E-4197-B942-2DDCD542EA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線​​コネクタ(S) 281">
                <a:extLst>
                  <a:ext uri="{FF2B5EF4-FFF2-40B4-BE49-F238E27FC236}">
                    <a16:creationId xmlns:a16="http://schemas.microsoft.com/office/drawing/2014/main" id="{2837E330-008B-45A6-98A5-CE7D6FBBE1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線​​コネクタ(S) 282">
                <a:extLst>
                  <a:ext uri="{FF2B5EF4-FFF2-40B4-BE49-F238E27FC236}">
                    <a16:creationId xmlns:a16="http://schemas.microsoft.com/office/drawing/2014/main" id="{DD807602-B947-4984-8017-D89F3B0ADB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線​​コネクタ(S) 283">
                <a:extLst>
                  <a:ext uri="{FF2B5EF4-FFF2-40B4-BE49-F238E27FC236}">
                    <a16:creationId xmlns:a16="http://schemas.microsoft.com/office/drawing/2014/main" id="{57AA37C4-9C24-41F1-98CA-BBD9BE1595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線​​コネクタ(S) 284">
                <a:extLst>
                  <a:ext uri="{FF2B5EF4-FFF2-40B4-BE49-F238E27FC236}">
                    <a16:creationId xmlns:a16="http://schemas.microsoft.com/office/drawing/2014/main" id="{692CF8CD-056F-4556-939F-1EFF0FECEC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線​​コネクタ(S) 285">
                <a:extLst>
                  <a:ext uri="{FF2B5EF4-FFF2-40B4-BE49-F238E27FC236}">
                    <a16:creationId xmlns:a16="http://schemas.microsoft.com/office/drawing/2014/main" id="{A29F3FAC-18B2-4886-9A93-44B7AD01DF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線​​コネクタ(S) 286">
                <a:extLst>
                  <a:ext uri="{FF2B5EF4-FFF2-40B4-BE49-F238E27FC236}">
                    <a16:creationId xmlns:a16="http://schemas.microsoft.com/office/drawing/2014/main" id="{35B536E5-4149-49B5-8119-04FF4A5ACF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線​​コネクタ(S) 287">
                <a:extLst>
                  <a:ext uri="{FF2B5EF4-FFF2-40B4-BE49-F238E27FC236}">
                    <a16:creationId xmlns:a16="http://schemas.microsoft.com/office/drawing/2014/main" id="{4A2B8B6A-D5D3-4DAA-AB4B-A1C1086B40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線​​コネクタ(S) 288">
                <a:extLst>
                  <a:ext uri="{FF2B5EF4-FFF2-40B4-BE49-F238E27FC236}">
                    <a16:creationId xmlns:a16="http://schemas.microsoft.com/office/drawing/2014/main" id="{F8E4C672-BE9E-4026-992B-B2FE6C1361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線​​コネクタ(S) 289">
                <a:extLst>
                  <a:ext uri="{FF2B5EF4-FFF2-40B4-BE49-F238E27FC236}">
                    <a16:creationId xmlns:a16="http://schemas.microsoft.com/office/drawing/2014/main" id="{AC36DA4E-F1E7-4B68-ADA1-4F132BDCF2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線​​コネクタ(S) 290">
                <a:extLst>
                  <a:ext uri="{FF2B5EF4-FFF2-40B4-BE49-F238E27FC236}">
                    <a16:creationId xmlns:a16="http://schemas.microsoft.com/office/drawing/2014/main" id="{EB5D2532-6A77-4DE1-8BB0-37AA33FD9F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線​​コネクタ(S) 291">
                <a:extLst>
                  <a:ext uri="{FF2B5EF4-FFF2-40B4-BE49-F238E27FC236}">
                    <a16:creationId xmlns:a16="http://schemas.microsoft.com/office/drawing/2014/main" id="{BF234A36-BE57-450D-BDA2-AD70152CF5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線​​コネクタ(S) 292">
                <a:extLst>
                  <a:ext uri="{FF2B5EF4-FFF2-40B4-BE49-F238E27FC236}">
                    <a16:creationId xmlns:a16="http://schemas.microsoft.com/office/drawing/2014/main" id="{D461473E-1290-4BD0-B4DF-3C95DCE0F6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線​​コネクタ(S) 293">
                <a:extLst>
                  <a:ext uri="{FF2B5EF4-FFF2-40B4-BE49-F238E27FC236}">
                    <a16:creationId xmlns:a16="http://schemas.microsoft.com/office/drawing/2014/main" id="{50325318-A62D-4427-B613-AF5E076E3D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線​​コネクタ(S) 294">
                <a:extLst>
                  <a:ext uri="{FF2B5EF4-FFF2-40B4-BE49-F238E27FC236}">
                    <a16:creationId xmlns:a16="http://schemas.microsoft.com/office/drawing/2014/main" id="{3F928DB9-6B46-43EF-A7CF-C4B9830CA5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線​​コネクタ(S) 295">
                <a:extLst>
                  <a:ext uri="{FF2B5EF4-FFF2-40B4-BE49-F238E27FC236}">
                    <a16:creationId xmlns:a16="http://schemas.microsoft.com/office/drawing/2014/main" id="{BA011901-65F6-4D44-BD40-744878B6B2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線​​コネクタ(S) 296">
                <a:extLst>
                  <a:ext uri="{FF2B5EF4-FFF2-40B4-BE49-F238E27FC236}">
                    <a16:creationId xmlns:a16="http://schemas.microsoft.com/office/drawing/2014/main" id="{E838496B-B788-4873-9E1C-9B4442984E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線​​コネクタ(S) 297">
                <a:extLst>
                  <a:ext uri="{FF2B5EF4-FFF2-40B4-BE49-F238E27FC236}">
                    <a16:creationId xmlns:a16="http://schemas.microsoft.com/office/drawing/2014/main" id="{A15262F7-23A5-4A6B-BD2C-44CF82ECDE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線​​コネクタ(S) 298">
                <a:extLst>
                  <a:ext uri="{FF2B5EF4-FFF2-40B4-BE49-F238E27FC236}">
                    <a16:creationId xmlns:a16="http://schemas.microsoft.com/office/drawing/2014/main" id="{B5857A42-75EB-4FF2-AF41-2D612A687D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線​​コネクタ(S) 299">
                <a:extLst>
                  <a:ext uri="{FF2B5EF4-FFF2-40B4-BE49-F238E27FC236}">
                    <a16:creationId xmlns:a16="http://schemas.microsoft.com/office/drawing/2014/main" id="{3FC449E1-9573-406B-A201-3E897E668A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線​​コネクタ(S) 300">
                <a:extLst>
                  <a:ext uri="{FF2B5EF4-FFF2-40B4-BE49-F238E27FC236}">
                    <a16:creationId xmlns:a16="http://schemas.microsoft.com/office/drawing/2014/main" id="{71001847-954F-46EC-97E7-E38732517B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線​​コネクタ(S) 301">
                <a:extLst>
                  <a:ext uri="{FF2B5EF4-FFF2-40B4-BE49-F238E27FC236}">
                    <a16:creationId xmlns:a16="http://schemas.microsoft.com/office/drawing/2014/main" id="{F3B040FD-D427-4F90-8CFC-D429522487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線​​コネクタ(S) 302">
                <a:extLst>
                  <a:ext uri="{FF2B5EF4-FFF2-40B4-BE49-F238E27FC236}">
                    <a16:creationId xmlns:a16="http://schemas.microsoft.com/office/drawing/2014/main" id="{975C627A-78ED-4D2B-9F9E-26BE2C0A75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線​​コネクタ(S) 303">
                <a:extLst>
                  <a:ext uri="{FF2B5EF4-FFF2-40B4-BE49-F238E27FC236}">
                    <a16:creationId xmlns:a16="http://schemas.microsoft.com/office/drawing/2014/main" id="{2523831A-B9F1-40EF-B113-873BEFA660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線​​コネクタ(S) 304">
                <a:extLst>
                  <a:ext uri="{FF2B5EF4-FFF2-40B4-BE49-F238E27FC236}">
                    <a16:creationId xmlns:a16="http://schemas.microsoft.com/office/drawing/2014/main" id="{07483313-610C-403C-811D-EE70A78046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線​​コネクタ(S) 305">
                <a:extLst>
                  <a:ext uri="{FF2B5EF4-FFF2-40B4-BE49-F238E27FC236}">
                    <a16:creationId xmlns:a16="http://schemas.microsoft.com/office/drawing/2014/main" id="{E1CE5A29-BB15-441C-B3CD-3D3EE2163D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線​​コネクタ(S) 306">
                <a:extLst>
                  <a:ext uri="{FF2B5EF4-FFF2-40B4-BE49-F238E27FC236}">
                    <a16:creationId xmlns:a16="http://schemas.microsoft.com/office/drawing/2014/main" id="{E476D005-3155-4DEF-88DE-068B497DED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線​​コネクタ(S) 307">
                <a:extLst>
                  <a:ext uri="{FF2B5EF4-FFF2-40B4-BE49-F238E27FC236}">
                    <a16:creationId xmlns:a16="http://schemas.microsoft.com/office/drawing/2014/main" id="{2628975E-6165-407B-8A45-7F23746BCC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線​​コネクタ(S) 308">
                <a:extLst>
                  <a:ext uri="{FF2B5EF4-FFF2-40B4-BE49-F238E27FC236}">
                    <a16:creationId xmlns:a16="http://schemas.microsoft.com/office/drawing/2014/main" id="{6A69F000-3171-47D5-8EFE-4F201716C0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線​​コネクタ(S) 309">
                <a:extLst>
                  <a:ext uri="{FF2B5EF4-FFF2-40B4-BE49-F238E27FC236}">
                    <a16:creationId xmlns:a16="http://schemas.microsoft.com/office/drawing/2014/main" id="{60092325-1C07-4FBC-9C9C-42244C9B9D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線​​コネクタ(S) 310">
                <a:extLst>
                  <a:ext uri="{FF2B5EF4-FFF2-40B4-BE49-F238E27FC236}">
                    <a16:creationId xmlns:a16="http://schemas.microsoft.com/office/drawing/2014/main" id="{2A33CB00-75FF-4DFF-9D6A-CEF5EA2E26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線​​コネクタ(S) 311">
                <a:extLst>
                  <a:ext uri="{FF2B5EF4-FFF2-40B4-BE49-F238E27FC236}">
                    <a16:creationId xmlns:a16="http://schemas.microsoft.com/office/drawing/2014/main" id="{139B85FF-580E-435C-8523-23A0352695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線​​コネクタ(S) 312">
                <a:extLst>
                  <a:ext uri="{FF2B5EF4-FFF2-40B4-BE49-F238E27FC236}">
                    <a16:creationId xmlns:a16="http://schemas.microsoft.com/office/drawing/2014/main" id="{C53E7419-AF0F-4B69-88BF-853EDC328C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線​​コネクタ(S) 313">
                <a:extLst>
                  <a:ext uri="{FF2B5EF4-FFF2-40B4-BE49-F238E27FC236}">
                    <a16:creationId xmlns:a16="http://schemas.microsoft.com/office/drawing/2014/main" id="{052C8AEF-9C9D-4737-BA0F-DBB3BF0C04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線​​コネクタ(S) 314">
                <a:extLst>
                  <a:ext uri="{FF2B5EF4-FFF2-40B4-BE49-F238E27FC236}">
                    <a16:creationId xmlns:a16="http://schemas.microsoft.com/office/drawing/2014/main" id="{6ADDDBC2-F0DB-4038-98D0-B38749D8C0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線​​コネクタ(S) 315">
                <a:extLst>
                  <a:ext uri="{FF2B5EF4-FFF2-40B4-BE49-F238E27FC236}">
                    <a16:creationId xmlns:a16="http://schemas.microsoft.com/office/drawing/2014/main" id="{E5F14C72-98E5-4A6C-BA03-5E105AA4D4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線​​コネクタ(S) 316">
                <a:extLst>
                  <a:ext uri="{FF2B5EF4-FFF2-40B4-BE49-F238E27FC236}">
                    <a16:creationId xmlns:a16="http://schemas.microsoft.com/office/drawing/2014/main" id="{9ACEF013-464E-44D2-9B83-863E69077E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線​​コネクタ(S) 317">
                <a:extLst>
                  <a:ext uri="{FF2B5EF4-FFF2-40B4-BE49-F238E27FC236}">
                    <a16:creationId xmlns:a16="http://schemas.microsoft.com/office/drawing/2014/main" id="{3141F09F-05CE-4CE9-9F5A-861FBC31A8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線​​コネクタ(S) 318">
                <a:extLst>
                  <a:ext uri="{FF2B5EF4-FFF2-40B4-BE49-F238E27FC236}">
                    <a16:creationId xmlns:a16="http://schemas.microsoft.com/office/drawing/2014/main" id="{7ED70A3C-4B21-4941-9F11-00A51A748A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線​​コネクタ(S) 319">
                <a:extLst>
                  <a:ext uri="{FF2B5EF4-FFF2-40B4-BE49-F238E27FC236}">
                    <a16:creationId xmlns:a16="http://schemas.microsoft.com/office/drawing/2014/main" id="{11927814-33EF-4FBA-95F7-4138C1C7CE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線​​コネクタ(S) 320">
                <a:extLst>
                  <a:ext uri="{FF2B5EF4-FFF2-40B4-BE49-F238E27FC236}">
                    <a16:creationId xmlns:a16="http://schemas.microsoft.com/office/drawing/2014/main" id="{F4D2B900-3BAC-4EE3-AB6E-9F3212F4DC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線​​コネクタ(S) 321">
                <a:extLst>
                  <a:ext uri="{FF2B5EF4-FFF2-40B4-BE49-F238E27FC236}">
                    <a16:creationId xmlns:a16="http://schemas.microsoft.com/office/drawing/2014/main" id="{FB00017B-AD65-4759-8A6A-B03C70E07B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線​​コネクタ(S) 322">
                <a:extLst>
                  <a:ext uri="{FF2B5EF4-FFF2-40B4-BE49-F238E27FC236}">
                    <a16:creationId xmlns:a16="http://schemas.microsoft.com/office/drawing/2014/main" id="{22C4A8E2-640F-4D30-99EC-A2D2B0FD6E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線​​コネクタ(S) 323">
                <a:extLst>
                  <a:ext uri="{FF2B5EF4-FFF2-40B4-BE49-F238E27FC236}">
                    <a16:creationId xmlns:a16="http://schemas.microsoft.com/office/drawing/2014/main" id="{9492085E-DF05-4380-B8C2-93832478CF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線​​コネクタ(S) 324">
                <a:extLst>
                  <a:ext uri="{FF2B5EF4-FFF2-40B4-BE49-F238E27FC236}">
                    <a16:creationId xmlns:a16="http://schemas.microsoft.com/office/drawing/2014/main" id="{49750F82-33DB-42EE-B31F-CC5DE7EBA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線​​コネクタ(S) 325">
                <a:extLst>
                  <a:ext uri="{FF2B5EF4-FFF2-40B4-BE49-F238E27FC236}">
                    <a16:creationId xmlns:a16="http://schemas.microsoft.com/office/drawing/2014/main" id="{60B9848F-8B4C-4440-9BF6-98A4F3F72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線​​コネクタ(S) 326">
                <a:extLst>
                  <a:ext uri="{FF2B5EF4-FFF2-40B4-BE49-F238E27FC236}">
                    <a16:creationId xmlns:a16="http://schemas.microsoft.com/office/drawing/2014/main" id="{E7AA0900-78F5-4163-807F-3DEE6DCBB1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線​​コネクタ(S) 327">
                <a:extLst>
                  <a:ext uri="{FF2B5EF4-FFF2-40B4-BE49-F238E27FC236}">
                    <a16:creationId xmlns:a16="http://schemas.microsoft.com/office/drawing/2014/main" id="{0F627689-9632-474B-B3A8-EC1A82A36E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線​​コネクタ(S) 328">
                <a:extLst>
                  <a:ext uri="{FF2B5EF4-FFF2-40B4-BE49-F238E27FC236}">
                    <a16:creationId xmlns:a16="http://schemas.microsoft.com/office/drawing/2014/main" id="{71C6CB03-F81D-48A2-BF05-98D4EF2CC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線​​コネクタ(S) 329">
                <a:extLst>
                  <a:ext uri="{FF2B5EF4-FFF2-40B4-BE49-F238E27FC236}">
                    <a16:creationId xmlns:a16="http://schemas.microsoft.com/office/drawing/2014/main" id="{12FB4D2F-4789-48A1-A4AA-F318ED2BA5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線​​コネクタ(S) 330">
                <a:extLst>
                  <a:ext uri="{FF2B5EF4-FFF2-40B4-BE49-F238E27FC236}">
                    <a16:creationId xmlns:a16="http://schemas.microsoft.com/office/drawing/2014/main" id="{64B8907A-2A80-490C-AACF-678CA6DE19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線​​コネクタ(S) 331">
                <a:extLst>
                  <a:ext uri="{FF2B5EF4-FFF2-40B4-BE49-F238E27FC236}">
                    <a16:creationId xmlns:a16="http://schemas.microsoft.com/office/drawing/2014/main" id="{A175CCF3-4796-4C76-A92E-B495335FB4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線​​コネクタ(S) 332">
                <a:extLst>
                  <a:ext uri="{FF2B5EF4-FFF2-40B4-BE49-F238E27FC236}">
                    <a16:creationId xmlns:a16="http://schemas.microsoft.com/office/drawing/2014/main" id="{8CFC6D15-64F3-449C-8C0B-3FCB2976D2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線​​コネクタ(S) 333">
                <a:extLst>
                  <a:ext uri="{FF2B5EF4-FFF2-40B4-BE49-F238E27FC236}">
                    <a16:creationId xmlns:a16="http://schemas.microsoft.com/office/drawing/2014/main" id="{008AA4A6-DD28-4235-AAE3-CC28DF8343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線​​コネクタ(S) 334">
                <a:extLst>
                  <a:ext uri="{FF2B5EF4-FFF2-40B4-BE49-F238E27FC236}">
                    <a16:creationId xmlns:a16="http://schemas.microsoft.com/office/drawing/2014/main" id="{3D393E8B-AAB8-4606-A4FA-815EDABDD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線​​コネクタ(S) 335">
                <a:extLst>
                  <a:ext uri="{FF2B5EF4-FFF2-40B4-BE49-F238E27FC236}">
                    <a16:creationId xmlns:a16="http://schemas.microsoft.com/office/drawing/2014/main" id="{8BA7B770-7EB6-4AC1-B028-9C45DEE440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線​​コネクタ(S) 336">
                <a:extLst>
                  <a:ext uri="{FF2B5EF4-FFF2-40B4-BE49-F238E27FC236}">
                    <a16:creationId xmlns:a16="http://schemas.microsoft.com/office/drawing/2014/main" id="{D87B822C-3951-4E65-A45D-7160FAC3FD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線​​コネクタ(S) 337">
                <a:extLst>
                  <a:ext uri="{FF2B5EF4-FFF2-40B4-BE49-F238E27FC236}">
                    <a16:creationId xmlns:a16="http://schemas.microsoft.com/office/drawing/2014/main" id="{54B9CDF0-DC54-4868-B60A-6840FDE6A2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線​​コネクタ(S) 338">
                <a:extLst>
                  <a:ext uri="{FF2B5EF4-FFF2-40B4-BE49-F238E27FC236}">
                    <a16:creationId xmlns:a16="http://schemas.microsoft.com/office/drawing/2014/main" id="{3706BEC8-029B-4E0F-A55F-A552E1DE26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線​​コネクタ(S) 339">
                <a:extLst>
                  <a:ext uri="{FF2B5EF4-FFF2-40B4-BE49-F238E27FC236}">
                    <a16:creationId xmlns:a16="http://schemas.microsoft.com/office/drawing/2014/main" id="{25EBA5EB-4807-4E96-BA08-B6B74AE040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線​​コネクタ(S) 340">
                <a:extLst>
                  <a:ext uri="{FF2B5EF4-FFF2-40B4-BE49-F238E27FC236}">
                    <a16:creationId xmlns:a16="http://schemas.microsoft.com/office/drawing/2014/main" id="{5548885E-CABE-42B5-B06A-1E6B9B1981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descr="明るい水玉の抽象画像" id="7" name="画像 6">
            <a:extLst>
              <a:ext uri="{FF2B5EF4-FFF2-40B4-BE49-F238E27FC236}">
                <a16:creationId xmlns:a16="http://schemas.microsoft.com/office/drawing/2014/main" id="{FE6C54C5-D2F4-48F8-B65E-7506F07BCC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-1" l="23268" r="4773"/>
          <a:stretch/>
        </p:blipFill>
        <p:spPr>
          <a:xfrm>
            <a:off x="8055588" y="-3863"/>
            <a:ext cx="4132754" cy="3445946"/>
          </a:xfrm>
          <a:custGeom>
            <a:avLst/>
            <a:gdLst>
              <a:gd fmla="*/ 303228 w 4638368" name="connsiteX0"/>
              <a:gd fmla="*/ 0 h 3867534" name="connsiteY0"/>
              <a:gd fmla="*/ 4638368 w 4638368" name="connsiteX1"/>
              <a:gd fmla="*/ 0 h 3867534" name="connsiteY1"/>
              <a:gd fmla="*/ 4638368 w 4638368" name="connsiteX2"/>
              <a:gd fmla="*/ 2952747 h 3867534" name="connsiteY2"/>
              <a:gd fmla="*/ 4585825 w 4638368" name="connsiteX3"/>
              <a:gd fmla="*/ 3013864 h 3867534" name="connsiteY3"/>
              <a:gd fmla="*/ 2641346 w 4638368" name="connsiteX4"/>
              <a:gd fmla="*/ 3867534 h 3867534" name="connsiteY4"/>
              <a:gd fmla="*/ 0 w 4638368" name="connsiteX5"/>
              <a:gd fmla="*/ 1226188 h 3867534" name="connsiteY5"/>
              <a:gd fmla="*/ 260466 w 4638368" name="connsiteX6"/>
              <a:gd fmla="*/ 81056 h 3867534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3867534" w="4638368">
                <a:moveTo>
                  <a:pt x="303228" y="0"/>
                </a:moveTo>
                <a:lnTo>
                  <a:pt x="4638368" y="0"/>
                </a:lnTo>
                <a:lnTo>
                  <a:pt x="4638368" y="2952747"/>
                </a:lnTo>
                <a:lnTo>
                  <a:pt x="4585825" y="3013864"/>
                </a:lnTo>
                <a:cubicBezTo>
                  <a:pt x="4103088" y="3538671"/>
                  <a:pt x="3410622" y="3867534"/>
                  <a:pt x="2641346" y="3867534"/>
                </a:cubicBezTo>
                <a:cubicBezTo>
                  <a:pt x="1182571" y="3867534"/>
                  <a:pt x="0" y="2684963"/>
                  <a:pt x="0" y="1226188"/>
                </a:cubicBezTo>
                <a:cubicBezTo>
                  <a:pt x="0" y="815907"/>
                  <a:pt x="93544" y="427475"/>
                  <a:pt x="260466" y="81056"/>
                </a:cubicBezTo>
                <a:close/>
              </a:path>
            </a:pathLst>
          </a:custGeom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C983627E-F26C-354F-BF0A-ECCD7E968A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905842"/>
              </p:ext>
            </p:extLst>
          </p:nvPr>
        </p:nvGraphicFramePr>
        <p:xfrm>
          <a:off x="685801" y="2142067"/>
          <a:ext cx="6143423" cy="3649133"/>
        </p:xfrm>
        <a:graphic>
          <a:graphicData uri="http://schemas.openxmlformats.org/drawingml/2006/diagram">
            <dgm:relIds xmlns:dgm="http://schemas.openxmlformats.org/drawingml/2006/diagram" r:cs="rId9" r:dm="rId6" r:lo="rId7" r:qs="rId8"/>
          </a:graphicData>
        </a:graphic>
      </p:graphicFrame>
    </p:spTree>
    <p:extLst>
      <p:ext uri="{BB962C8B-B14F-4D97-AF65-F5344CB8AC3E}">
        <p14:creationId xmlns:p14="http://schemas.microsoft.com/office/powerpoint/2010/main" val="2913824905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8652B-B439-4AB5-8773-417F1E051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855" y="609600"/>
            <a:ext cx="8554473" cy="1456267"/>
          </a:xfrm>
        </p:spPr>
        <p:txBody>
          <a:bodyPr rtlCol="0"/>
          <a:lstStyle/>
          <a:p>
            <a:pPr rtl="0"/>
            <a:r>
              <a:rPr altLang="en-US" dirty="0" lang="ja-JP"/>
              <a:t>仮想現実の使用</a:t>
            </a:r>
          </a:p>
        </p:txBody>
      </p:sp>
      <p:graphicFrame>
        <p:nvGraphicFramePr>
          <p:cNvPr descr="グラフ" id="6" name="コンテンツ プレースホルダー 5">
            <a:extLst>
              <a:ext uri="{FF2B5EF4-FFF2-40B4-BE49-F238E27FC236}">
                <a16:creationId xmlns:a16="http://schemas.microsoft.com/office/drawing/2014/main" id="{B969B0A3-888C-49AE-AB43-78DF29C9BE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414799"/>
              </p:ext>
            </p:extLst>
          </p:nvPr>
        </p:nvGraphicFramePr>
        <p:xfrm>
          <a:off x="612117" y="2141538"/>
          <a:ext cx="10329686" cy="3649662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  <p:extLst>
      <p:ext uri="{BB962C8B-B14F-4D97-AF65-F5344CB8AC3E}">
        <p14:creationId xmlns:p14="http://schemas.microsoft.com/office/powerpoint/2010/main" val="1429390259"/>
      </p:ext>
    </p:extLst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に山がある夜空" id="4" name="コンテンツ プレースホルダー 3">
            <a:extLst>
              <a:ext uri="{FF2B5EF4-FFF2-40B4-BE49-F238E27FC236}">
                <a16:creationId xmlns:a16="http://schemas.microsoft.com/office/drawing/2014/main" id="{2739CFE1-3E46-48B5-9BDB-769492BA7A53}"/>
              </a:ext>
            </a:extLst>
          </p:cNvPr>
          <p:cNvPicPr>
            <a:picLocks noChangeAspect="1" noGrp="1"/>
          </p:cNvPicPr>
          <p:nvPr>
            <p:ph idx="1" sz="half"/>
          </p:nvPr>
        </p:nvPicPr>
        <p:blipFill rotWithShape="1">
          <a:blip r:embed="rId3"/>
          <a:srcRect b="4555" t="4555"/>
          <a:stretch/>
        </p:blipFill>
        <p:spPr>
          <a:xfrm>
            <a:off x="-600" y="-1226"/>
            <a:ext cx="12193200" cy="6860452"/>
          </a:xfrm>
          <a:custGeom>
            <a:avLst/>
            <a:gdLst/>
            <a:ahLst/>
            <a:cxnLst/>
            <a:rect b="b" l="l" r="r" t="t"/>
            <a:pathLst>
              <a:path h="6858000" w="12192000">
                <a:moveTo>
                  <a:pt x="6090347" y="706999"/>
                </a:moveTo>
                <a:cubicBezTo>
                  <a:pt x="4588386" y="706999"/>
                  <a:pt x="3370806" y="1924579"/>
                  <a:pt x="3370806" y="3426541"/>
                </a:cubicBezTo>
                <a:cubicBezTo>
                  <a:pt x="3370806" y="4928503"/>
                  <a:pt x="4588386" y="6146083"/>
                  <a:pt x="6090347" y="6146083"/>
                </a:cubicBezTo>
                <a:cubicBezTo>
                  <a:pt x="7592308" y="6146083"/>
                  <a:pt x="8809888" y="4928503"/>
                  <a:pt x="8809888" y="3426541"/>
                </a:cubicBezTo>
                <a:cubicBezTo>
                  <a:pt x="8809888" y="1924579"/>
                  <a:pt x="7592308" y="706999"/>
                  <a:pt x="6090347" y="706999"/>
                </a:cubicBezTo>
                <a:close/>
                <a:moveTo>
                  <a:pt x="6082303" y="247854"/>
                </a:moveTo>
                <a:cubicBezTo>
                  <a:pt x="7836802" y="247854"/>
                  <a:pt x="9259104" y="1671227"/>
                  <a:pt x="9259104" y="3427045"/>
                </a:cubicBezTo>
                <a:cubicBezTo>
                  <a:pt x="9259104" y="5182864"/>
                  <a:pt x="7836802" y="6606237"/>
                  <a:pt x="6082303" y="6606237"/>
                </a:cubicBezTo>
                <a:cubicBezTo>
                  <a:pt x="4327804" y="6606237"/>
                  <a:pt x="2905502" y="5182864"/>
                  <a:pt x="2905502" y="3427045"/>
                </a:cubicBezTo>
                <a:cubicBezTo>
                  <a:pt x="2905502" y="1671227"/>
                  <a:pt x="4327804" y="247854"/>
                  <a:pt x="6082303" y="247854"/>
                </a:cubicBezTo>
                <a:close/>
                <a:moveTo>
                  <a:pt x="956025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9560255" y="6858000"/>
                </a:lnTo>
                <a:lnTo>
                  <a:pt x="9704262" y="6706843"/>
                </a:lnTo>
                <a:cubicBezTo>
                  <a:pt x="10490530" y="5841105"/>
                  <a:pt x="10969748" y="4691058"/>
                  <a:pt x="10969748" y="3428999"/>
                </a:cubicBezTo>
                <a:cubicBezTo>
                  <a:pt x="10969748" y="2166941"/>
                  <a:pt x="10490530" y="1016894"/>
                  <a:pt x="9704262" y="151155"/>
                </a:cubicBezTo>
                <a:close/>
                <a:moveTo>
                  <a:pt x="7947654" y="0"/>
                </a:moveTo>
                <a:lnTo>
                  <a:pt x="8099035" y="0"/>
                </a:lnTo>
                <a:lnTo>
                  <a:pt x="8158569" y="34257"/>
                </a:lnTo>
                <a:cubicBezTo>
                  <a:pt x="9305381" y="731601"/>
                  <a:pt x="10071441" y="1993601"/>
                  <a:pt x="10071441" y="3434659"/>
                </a:cubicBezTo>
                <a:cubicBezTo>
                  <a:pt x="10071441" y="4875717"/>
                  <a:pt x="9305381" y="6137716"/>
                  <a:pt x="8158569" y="6835060"/>
                </a:cubicBezTo>
                <a:lnTo>
                  <a:pt x="8118703" y="6858000"/>
                </a:lnTo>
                <a:lnTo>
                  <a:pt x="7923440" y="6858000"/>
                </a:lnTo>
                <a:lnTo>
                  <a:pt x="7938929" y="6850061"/>
                </a:lnTo>
                <a:cubicBezTo>
                  <a:pt x="9153123" y="6189975"/>
                  <a:pt x="9977382" y="4902579"/>
                  <a:pt x="9977382" y="3422520"/>
                </a:cubicBezTo>
                <a:cubicBezTo>
                  <a:pt x="9977382" y="2009739"/>
                  <a:pt x="9226353" y="772500"/>
                  <a:pt x="8102044" y="88839"/>
                </a:cubicBezTo>
                <a:close/>
                <a:moveTo>
                  <a:pt x="4097777" y="0"/>
                </a:moveTo>
                <a:lnTo>
                  <a:pt x="4216953" y="0"/>
                </a:lnTo>
                <a:lnTo>
                  <a:pt x="4062563" y="88839"/>
                </a:lnTo>
                <a:cubicBezTo>
                  <a:pt x="2938253" y="772500"/>
                  <a:pt x="2187224" y="2009739"/>
                  <a:pt x="2187224" y="3422520"/>
                </a:cubicBezTo>
                <a:cubicBezTo>
                  <a:pt x="2187224" y="4902579"/>
                  <a:pt x="3011483" y="6189975"/>
                  <a:pt x="4225677" y="6850061"/>
                </a:cubicBezTo>
                <a:lnTo>
                  <a:pt x="4241167" y="6858000"/>
                </a:lnTo>
                <a:lnTo>
                  <a:pt x="4078110" y="6858000"/>
                </a:lnTo>
                <a:lnTo>
                  <a:pt x="4038243" y="6835060"/>
                </a:lnTo>
                <a:cubicBezTo>
                  <a:pt x="2891431" y="6137716"/>
                  <a:pt x="2125371" y="4875717"/>
                  <a:pt x="2125371" y="3434659"/>
                </a:cubicBezTo>
                <a:cubicBezTo>
                  <a:pt x="2125371" y="1993601"/>
                  <a:pt x="2891431" y="731601"/>
                  <a:pt x="4038243" y="34257"/>
                </a:cubicBezTo>
                <a:close/>
                <a:moveTo>
                  <a:pt x="0" y="0"/>
                </a:moveTo>
                <a:lnTo>
                  <a:pt x="2636555" y="0"/>
                </a:lnTo>
                <a:lnTo>
                  <a:pt x="2492551" y="151155"/>
                </a:lnTo>
                <a:cubicBezTo>
                  <a:pt x="1706282" y="1016894"/>
                  <a:pt x="1227064" y="2166941"/>
                  <a:pt x="1227064" y="3428999"/>
                </a:cubicBezTo>
                <a:cubicBezTo>
                  <a:pt x="1227064" y="4691058"/>
                  <a:pt x="1706282" y="5841105"/>
                  <a:pt x="2492551" y="6706843"/>
                </a:cubicBezTo>
                <a:lnTo>
                  <a:pt x="2636557" y="6858000"/>
                </a:lnTo>
                <a:lnTo>
                  <a:pt x="0" y="6858000"/>
                </a:lnTo>
                <a:close/>
              </a:path>
            </a:pathLst>
          </a:custGeom>
          <a:ln cmpd="dbl" w="60325">
            <a:solidFill>
              <a:schemeClr val="tx1">
                <a:alpha val="40000"/>
              </a:schemeClr>
            </a:solidFill>
          </a:ln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21A182E9-AC38-4344-9247-5AB4B8F03A26}"/>
              </a:ext>
            </a:extLst>
          </p:cNvPr>
          <p:cNvGraphicFramePr>
            <a:graphicFrameLocks noGrp="1"/>
          </p:cNvGraphicFramePr>
          <p:nvPr>
            <p:ph idx="2" sz="half"/>
            <p:extLst>
              <p:ext uri="{D42A27DB-BD31-4B8C-83A1-F6EECF244321}">
                <p14:modId xmlns:p14="http://schemas.microsoft.com/office/powerpoint/2010/main" val="3369359407"/>
              </p:ext>
            </p:extLst>
          </p:nvPr>
        </p:nvGraphicFramePr>
        <p:xfrm>
          <a:off x="2569323" y="2142067"/>
          <a:ext cx="7390680" cy="3725333"/>
        </p:xfrm>
        <a:graphic>
          <a:graphicData uri="http://schemas.openxmlformats.org/drawingml/2006/diagram">
            <dgm:relIds xmlns:dgm="http://schemas.openxmlformats.org/drawingml/2006/diagram" r:cs="rId7" r:dm="rId4" r:lo="rId5" r:qs="rId6"/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144E241E-3110-4B1C-B9B0-F17B90FEE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8903" y="787400"/>
            <a:ext cx="7390680" cy="1278467"/>
          </a:xfrm>
        </p:spPr>
        <p:txBody>
          <a:bodyPr anchor="ctr" bIns="45720" lIns="91440" rIns="91440" rtlCol="0" tIns="45720" vert="horz">
            <a:normAutofit/>
          </a:bodyPr>
          <a:lstStyle/>
          <a:p>
            <a:pPr algn="ctr" rtl="0"/>
            <a:r>
              <a:rPr altLang="en-US" dirty="0" lang="ja-JP"/>
              <a:t>ネットワーク テクノロジ</a:t>
            </a:r>
          </a:p>
        </p:txBody>
      </p:sp>
    </p:spTree>
    <p:extLst>
      <p:ext uri="{BB962C8B-B14F-4D97-AF65-F5344CB8AC3E}">
        <p14:creationId xmlns:p14="http://schemas.microsoft.com/office/powerpoint/2010/main" val="1974828406"/>
      </p:ext>
    </p:extLst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ライト スポット" id="5" name="画像 4">
            <a:extLst>
              <a:ext uri="{FF2B5EF4-FFF2-40B4-BE49-F238E27FC236}">
                <a16:creationId xmlns:a16="http://schemas.microsoft.com/office/drawing/2014/main" id="{20A520D0-11CF-4639-8537-F56A8A2FD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D44BCB7C-A6FC-4118-9027-468ECFDE64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7386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lang="ja-JP"/>
              <a:t>ありがとうございます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4B64FA72-B055-4AE3-A6FD-8071BD687CBE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9533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someone@example.com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30866"/>
      </p:ext>
    </p:extLst>
  </p:cSld>
  <p:clrMapOvr>
    <a:masterClrMapping/>
  </p:clrMapOvr>
</p:sld>
</file>

<file path=ppt/theme/_rels/theme1.xml.rels><?xml version="1.0" encoding="UTF-8" standalone="no"?>
<Relationships xmlns="http://schemas.openxmlformats.org/package/2006/relationships">
<Relationship Id="rId1" Target="../media/image1.jpeg" Type="http://schemas.openxmlformats.org/officeDocument/2006/relationships/image"/>
</Relationships>

</file>

<file path=ppt/theme/theme1.xml><?xml version="1.0" encoding="utf-8"?>
<a:theme xmlns:a="http://schemas.openxmlformats.org/drawingml/2006/main" name="天空">
  <a:themeElements>
    <a:clrScheme name="Celestial">
      <a:dk1>
        <a:sysClr lastClr="000000" val="windowText"/>
      </a:dk1>
      <a:lt1>
        <a:sysClr lastClr="FFFFFF" val="window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panose="020F0302020204030204"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panose="020F0502020204030204"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algn="ctr" cap="rnd" cmpd="sng" w="9525">
          <a:solidFill>
            <a:schemeClr val="phClr"/>
          </a:solidFill>
          <a:prstDash val="solid"/>
        </a:ln>
        <a:ln algn="ctr" cap="rnd" cmpd="sng" w="19050">
          <a:solidFill>
            <a:schemeClr val="phClr"/>
          </a:solidFill>
          <a:prstDash val="solid"/>
        </a:ln>
        <a:ln algn="ctr" cap="rnd" cmpd="sng"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r="5400000" dist="381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r="5400000" dist="381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dir="tl" rig="threePt">
              <a:rot lat="0" lon="0" rev="1200000"/>
            </a:lightRig>
          </a:scene3d>
          <a:sp3d>
            <a:bevelT h="12700" w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347548A0-3D40-45E0-92DD-7EA9D970768A}" name="Office_50521436_TF22566005_Win32" vid="{DA748471-B353-4B4E-BF5B-8A68AF05069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customXml/_rels/item1.xml.rels><?xml version="1.0" encoding="UTF-8" standalone="no"?>
<Relationships xmlns="http://schemas.openxmlformats.org/package/2006/relationships">
<Relationship Id="rId1" Target="itemProps1.xml" Type="http://schemas.openxmlformats.org/officeDocument/2006/relationships/customXmlProps"/>
</Relationships>

</file>

<file path=customXml/_rels/item2.xml.rels><?xml version="1.0" encoding="UTF-8" standalone="no"?>
<Relationships xmlns="http://schemas.openxmlformats.org/package/2006/relationships">
<Relationship Id="rId1" Target="itemProps2.xml" Type="http://schemas.openxmlformats.org/officeDocument/2006/relationships/customXmlProps"/>
</Relationships>

</file>

<file path=customXml/_rels/item3.xml.rels><?xml version="1.0" encoding="UTF-8" standalone="no"?>
<Relationships xmlns="http://schemas.openxmlformats.org/package/2006/relationships">
<Relationship Id="rId1" Target="itemProps3.xml" Type="http://schemas.openxmlformats.org/officeDocument/2006/relationships/customXmlProps"/>
</Relationships>
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08B90B-70ED-4539-9C14-FB2728D9064F}">
  <ds:schemaRefs>
    <ds:schemaRef ds:uri="http://schemas.microsoft.com/office/2006/metadata/properties"/>
    <ds:schemaRef ds:uri="http://purl.org/dc/dcmitype/"/>
    <ds:schemaRef ds:uri="16c05727-aa75-4e4a-9b5f-8a80a1165891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A0D51BCB-0419-432E-B7F1-25548446A6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8D3305-1D9D-4BC8-A40F-6F8AE50BD7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10124</TotalTime>
  <Words>43</Words>
  <Application>Microsoft Office PowerPoint</Application>
  <PresentationFormat/>
  <Paragraphs>19</Paragraphs>
  <Slides>5</Slides>
  <Notes>5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baseType="lpstr" size="8">
      <vt:lpstr>Meiryo UI</vt:lpstr>
      <vt:lpstr>Arial</vt:lpstr>
      <vt:lpstr>天空</vt:lpstr>
      <vt:lpstr>将来のデザイン</vt:lpstr>
      <vt:lpstr>グローバル テクノロジ</vt:lpstr>
      <vt:lpstr>仮想現実の使用</vt:lpstr>
      <vt:lpstr>ネットワーク テクノロジ</vt:lpstr>
      <vt:lpstr>ありがとうございます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0x01010079F111ED35F8CC479449609E8A0923A6</vt:lpwstr>
  </property>
</Properties>
</file>