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vnd.openxmlformats-officedocument.spreadsheetml.sheet" Extension="xlsx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drawingml.chart+xml" PartName="/ppt/charts/chart1.xml"/>
  <Override ContentType="application/vnd.ms-office.chartcolorstyle+xml" PartName="/ppt/charts/colors1.xml"/>
  <Override ContentType="application/vnd.ms-office.chartstyle+xml" PartName="/ppt/charts/styl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71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">
      <pc:chgData name="みのり 高坂" userId="b5fa9cee4b4e07da" providerId="LiveId" clId="{FC82D3FC-005F-422E-91BB-CDF96431A7E7}" dt="2026-03-18T06:13:39.756" v="1" actId="47"/>
      <pc:docMkLst>
        <pc:docMk/>
      </pc:docMkLst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6:13:39.756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6:13:39.756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6:13:39.756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6:13:39.756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6:13:39.756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6:13:39.756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6:13:39.756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6:13:39.756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6:13:39.756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6:13:39.756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6:13:39.756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6:13:37.187" v="0" actId="47"/>
        <pc:sldMkLst>
          <pc:docMk/>
          <pc:sldMk cId="2234362426" sldId="284"/>
        </pc:sldMkLst>
      </pc:sldChg>
    </pc:docChg>
  </pc:docChgLst>
</pc:chgInfo>
</file>

<file path=ppt/charts/_rels/chart1.xml.rels><?xml version="1.0" encoding="UTF-8" standalone="no"?>
<Relationships xmlns="http://schemas.openxmlformats.org/package/2006/relationships">
<Relationship Id="rId1" Target="style1.xml" Type="http://schemas.microsoft.com/office/2011/relationships/chartStyle"/>
<Relationship Id="rId2" Target="colors1.xml" Type="http://schemas.microsoft.com/office/2011/relationships/chartColorStyle"/>
<Relationship Id="rId3" Target="../embeddings/Microsoft_Excel_Worksheet.xlsx" Type="http://schemas.openxmlformats.org/officeDocument/2006/relationships/package"/>
</Relationships>

</file>

<file path=ppt/charts/chart1.xml><?xml version="1.0" encoding="utf-8"?>
<c:chartSpace xmlns:a="http://schemas.openxmlformats.org/drawingml/2006/main" xmlns:c="http://schemas.openxmlformats.org/drawingml/2006/chart" xmlns:c16r2="http://schemas.microsoft.com/office/drawing/2015/06/chart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anchor="ctr" anchorCtr="1" rot="0" spcFirstLastPara="1" vert="horz" vertOverflow="ellipsis" wrap="square"/>
          <a:lstStyle/>
          <a:p>
            <a:pPr>
              <a:defRPr b="0" baseline="0" i="0" kern="1200" spc="0" strike="noStrike" sz="1862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altLang="en-US" dirty="0" lang="ja-JP"/>
              <a:t>店舗別売上表</a:t>
            </a:r>
          </a:p>
        </c:rich>
      </c:tx>
      <c:overlay val="0"/>
      <c:spPr>
        <a:noFill/>
        <a:ln>
          <a:noFill/>
        </a:ln>
        <a:effectLst/>
      </c:spPr>
      <c:txPr>
        <a:bodyPr anchor="ctr" anchorCtr="1" rot="0" spcFirstLastPara="1" vert="horz" vertOverflow="ellipsis" wrap="square"/>
        <a:lstStyle/>
        <a:p>
          <a:pPr>
            <a:defRPr b="0" baseline="0" i="0" kern="1200" spc="0" strike="noStrike" sz="1862" u="none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カテゴリ 1</c:v>
                </c:pt>
                <c:pt idx="1">
                  <c:v>カテゴリ 2</c:v>
                </c:pt>
                <c:pt idx="2">
                  <c:v>カテゴリ 3</c:v>
                </c:pt>
                <c:pt idx="3">
                  <c:v>カテゴリ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02-4DE2-8FE5-212FB1D0249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カテゴリ 1</c:v>
                </c:pt>
                <c:pt idx="1">
                  <c:v>カテゴリ 2</c:v>
                </c:pt>
                <c:pt idx="2">
                  <c:v>カテゴリ 3</c:v>
                </c:pt>
                <c:pt idx="3">
                  <c:v>カテゴリ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02-4DE2-8FE5-212FB1D0249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カテゴリ 1</c:v>
                </c:pt>
                <c:pt idx="1">
                  <c:v>カテゴリ 2</c:v>
                </c:pt>
                <c:pt idx="2">
                  <c:v>カテゴリ 3</c:v>
                </c:pt>
                <c:pt idx="3">
                  <c:v>カテゴリ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02-4DE2-8FE5-212FB1D024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850985727"/>
        <c:axId val="833329967"/>
      </c:barChart>
      <c:catAx>
        <c:axId val="85098572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algn="ctr" cap="flat" cmpd="sng" w="9525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anchor="ctr" anchorCtr="1" rot="-60000000" spcFirstLastPara="1" vert="horz" vertOverflow="ellipsis" wrap="square"/>
          <a:lstStyle/>
          <a:p>
            <a:pPr>
              <a:defRPr b="0" baseline="0" i="0" kern="1200" strike="noStrike" sz="1197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33329967"/>
        <c:crosses val="autoZero"/>
        <c:auto val="1"/>
        <c:lblAlgn val="ctr"/>
        <c:lblOffset val="100"/>
        <c:noMultiLvlLbl val="0"/>
      </c:catAx>
      <c:valAx>
        <c:axId val="833329967"/>
        <c:scaling>
          <c:orientation val="minMax"/>
        </c:scaling>
        <c:delete val="0"/>
        <c:axPos val="b"/>
        <c:majorGridlines>
          <c:spPr>
            <a:ln algn="ctr" cap="flat" cmpd="sng" w="9525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anchor="ctr" anchorCtr="1" rot="-60000000" spcFirstLastPara="1" vert="horz" vertOverflow="ellipsis" wrap="square"/>
          <a:lstStyle/>
          <a:p>
            <a:pPr>
              <a:defRPr b="0" baseline="0" i="0" kern="1200" strike="noStrike" sz="1197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509857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anchor="ctr" anchorCtr="1" rot="0" spcFirstLastPara="1" vert="horz" vertOverflow="ellipsis" wrap="square"/>
        <a:lstStyle/>
        <a:p>
          <a:pPr>
            <a:defRPr b="0" baseline="0" i="0" kern="1200" strike="noStrike" sz="1197" u="none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Relationship Id="rId2" Target="../charts/chart1.xml" Type="http://schemas.openxmlformats.org/officeDocument/2006/relationships/char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グラフ 6">
            <a:extLst>
              <a:ext uri="{FF2B5EF4-FFF2-40B4-BE49-F238E27FC236}">
                <a16:creationId xmlns:a16="http://schemas.microsoft.com/office/drawing/2014/main" id="{A45A2F0A-88E1-0F77-EE85-1207334DAB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5458514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  <p:extLst>
      <p:ext uri="{BB962C8B-B14F-4D97-AF65-F5344CB8AC3E}">
        <p14:creationId xmlns:p14="http://schemas.microsoft.com/office/powerpoint/2010/main" val="3197202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3</Words>
  <Application>Microsoft Office PowerPoint</Application>
  <PresentationFormat/>
  <Paragraphs>1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