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77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6:21:08.396" v="2" actId="47"/>
      <pc:docMkLst>
        <pc:docMk/>
      </pc:docMkLst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6:21:06.344" v="1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6:21:08.396" v="2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6:21:00.889" v="0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87EDD4-000F-4A80-3CC3-9B426DA412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b="1" dirty="0" lang="ja-JP"/>
              <a:t>プロジェクト進捗（報告スライド向け）</a:t>
            </a:r>
            <a:br>
              <a:rPr altLang="en-US" dirty="0" lang="ja-JP"/>
            </a:br>
            <a:endParaRPr altLang="en-US" dirty="0" kumimoji="1" lang="ja-JP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B6E46D-B771-A7BF-AE5B-C77D097405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altLang="en-US" dirty="0" lang="ja-JP"/>
              <a:t>各部門へのヒアリングを完了</a:t>
            </a:r>
          </a:p>
          <a:p>
            <a:r>
              <a:rPr altLang="en-US" dirty="0" lang="ja-JP"/>
              <a:t>課題リストを整理し優先度を設定</a:t>
            </a:r>
          </a:p>
          <a:p>
            <a:r>
              <a:rPr altLang="en-US" dirty="0" lang="ja-JP"/>
              <a:t>改善案の一次案を作成</a:t>
            </a:r>
          </a:p>
          <a:p>
            <a:r>
              <a:rPr altLang="en-US" dirty="0" lang="ja-JP"/>
              <a:t>関係部署との調整を開始</a:t>
            </a:r>
          </a:p>
          <a:p>
            <a:r>
              <a:rPr altLang="en-US" dirty="0" lang="ja-JP"/>
              <a:t>次回会議で最終案を提示予定</a:t>
            </a:r>
          </a:p>
          <a:p>
            <a:endParaRPr altLang="en-US" dirty="0" kumimoji="1" lang="ja-JP"/>
          </a:p>
        </p:txBody>
      </p:sp>
    </p:spTree>
    <p:extLst>
      <p:ext uri="{BB962C8B-B14F-4D97-AF65-F5344CB8AC3E}">
        <p14:creationId xmlns:p14="http://schemas.microsoft.com/office/powerpoint/2010/main" val="3308815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43</Words>
  <Application>Microsoft Office PowerPoint</Application>
  <PresentationFormat/>
  <Paragraphs>6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プロジェクト進捗（報告スライド向け） 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