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0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4:53:25.900" v="1" actId="47"/>
      <pc:docMkLst>
        <pc:docMk/>
      </pc:docMkLst>
      <pc:sldChg chg="del">
        <pc:chgData name="みのり 高坂" userId="b5fa9cee4b4e07da" providerId="LiveId" clId="{FC82D3FC-005F-422E-91BB-CDF96431A7E7}" dt="2026-03-18T04:53:21.063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4:53:21.063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4:53:21.063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4:53:21.063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4:53:25.900" v="1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方体 1">
            <a:extLst>
              <a:ext uri="{FF2B5EF4-FFF2-40B4-BE49-F238E27FC236}">
                <a16:creationId xmlns:a16="http://schemas.microsoft.com/office/drawing/2014/main" id="{DB3CE416-ADC7-9AC3-2F7B-33CFB1DD61C1}"/>
              </a:ext>
            </a:extLst>
          </p:cNvPr>
          <p:cNvSpPr/>
          <p:nvPr/>
        </p:nvSpPr>
        <p:spPr>
          <a:xfrm>
            <a:off x="2658980" y="1323474"/>
            <a:ext cx="1973179" cy="1973179"/>
          </a:xfrm>
          <a:prstGeom prst="cub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altLang="en-US" kumimoji="1" lang="ja-JP"/>
          </a:p>
        </p:txBody>
      </p:sp>
      <p:sp>
        <p:nvSpPr>
          <p:cNvPr id="7" name="直方体 6">
            <a:extLst>
              <a:ext uri="{FF2B5EF4-FFF2-40B4-BE49-F238E27FC236}">
                <a16:creationId xmlns:a16="http://schemas.microsoft.com/office/drawing/2014/main" id="{6D715E2F-E835-6325-CD26-186791AE01DE}"/>
              </a:ext>
            </a:extLst>
          </p:cNvPr>
          <p:cNvSpPr/>
          <p:nvPr/>
        </p:nvSpPr>
        <p:spPr>
          <a:xfrm>
            <a:off x="5109410" y="1323474"/>
            <a:ext cx="1973179" cy="1973179"/>
          </a:xfrm>
          <a:prstGeom prst="cub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612191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14477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