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0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47F5A3-E08D-4D36-AD52-9A6C34A1F0A1}" v="1" dt="2026-03-18T06:04:20.3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addSld delSld modSld">
      <pc:chgData name="みのり 高坂" userId="b5fa9cee4b4e07da" providerId="LiveId" clId="{FC82D3FC-005F-422E-91BB-CDF96431A7E7}" dt="2026-03-18T06:04:53.726" v="11" actId="478"/>
      <pc:docMkLst>
        <pc:docMk/>
      </pc:docMkLst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04:28.481" v="10" actId="47"/>
        <pc:sldMkLst>
          <pc:docMk/>
          <pc:sldMk cId="2590211726" sldId="269"/>
        </pc:sldMkLst>
      </pc:sldChg>
      <pc:sldChg chg="delSp modSp add del mod">
        <pc:chgData name="みのり 高坂" userId="b5fa9cee4b4e07da" providerId="LiveId" clId="{FC82D3FC-005F-422E-91BB-CDF96431A7E7}" dt="2026-03-18T06:04:53.726" v="11" actId="478"/>
        <pc:sldMkLst>
          <pc:docMk/>
          <pc:sldMk cId="594962496" sldId="270"/>
        </pc:sldMkLst>
        <pc:graphicFrameChg chg="del">
          <ac:chgData name="みのり 高坂" userId="b5fa9cee4b4e07da" providerId="LiveId" clId="{FC82D3FC-005F-422E-91BB-CDF96431A7E7}" dt="2026-03-18T06:04:27.223" v="9" actId="478"/>
          <ac:graphicFrameMkLst>
            <pc:docMk/>
            <pc:sldMk cId="594962496" sldId="270"/>
            <ac:graphicFrameMk id="2" creationId="{F6BFE4D3-A515-FF8C-D462-FC27F6F30AA7}"/>
          </ac:graphicFrameMkLst>
        </pc:graphicFrameChg>
        <pc:graphicFrameChg chg="del mod ord">
          <ac:chgData name="みのり 高坂" userId="b5fa9cee4b4e07da" providerId="LiveId" clId="{FC82D3FC-005F-422E-91BB-CDF96431A7E7}" dt="2026-03-18T06:04:53.726" v="11" actId="478"/>
          <ac:graphicFrameMkLst>
            <pc:docMk/>
            <pc:sldMk cId="594962496" sldId="270"/>
            <ac:graphicFrameMk id="3" creationId="{D4819E82-C1AE-2226-D39F-587FED68848C}"/>
          </ac:graphicFrameMkLst>
        </pc:graphicFrameChg>
      </pc:sldChg>
      <pc:sldChg chg="new del">
        <pc:chgData name="みのり 高坂" userId="b5fa9cee4b4e07da" providerId="LiveId" clId="{FC82D3FC-005F-422E-91BB-CDF96431A7E7}" dt="2026-03-18T06:04:07.865" v="5" actId="680"/>
        <pc:sldMkLst>
          <pc:docMk/>
          <pc:sldMk cId="2257800146" sldId="271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197202284" sldId="271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1176046185" sldId="272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2625137601" sldId="273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238431330" sldId="274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479951384" sldId="275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599648622" sldId="276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308815937" sldId="277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531388375" sldId="278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1807001413" sldId="279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321544998" sldId="280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60165622" sldId="281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962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