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2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delSld modSld">
      <pc:chgData name="みのり 高坂" userId="b5fa9cee4b4e07da" providerId="LiveId" clId="{FC82D3FC-005F-422E-91BB-CDF96431A7E7}" dt="2026-03-18T04:57:19.231" v="11" actId="1076"/>
      <pc:docMkLst>
        <pc:docMk/>
      </pc:docMkLst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56:40.898" v="0" actId="47"/>
        <pc:sldMkLst>
          <pc:docMk/>
          <pc:sldMk cId="3369368297" sldId="261"/>
        </pc:sldMkLst>
      </pc:sldChg>
      <pc:sldChg chg="addSp delSp modSp mod">
        <pc:chgData name="みのり 高坂" userId="b5fa9cee4b4e07da" providerId="LiveId" clId="{FC82D3FC-005F-422E-91BB-CDF96431A7E7}" dt="2026-03-18T04:57:19.231" v="11" actId="1076"/>
        <pc:sldMkLst>
          <pc:docMk/>
          <pc:sldMk cId="1528558907" sldId="262"/>
        </pc:sldMkLst>
        <pc:spChg chg="add del mod">
          <ac:chgData name="みのり 高坂" userId="b5fa9cee4b4e07da" providerId="LiveId" clId="{FC82D3FC-005F-422E-91BB-CDF96431A7E7}" dt="2026-03-18T04:57:11.311" v="8" actId="11529"/>
          <ac:spMkLst>
            <pc:docMk/>
            <pc:sldMk cId="1528558907" sldId="262"/>
            <ac:spMk id="2" creationId="{35F866CB-C4AE-5CD2-5C95-CFA449C6A7B1}"/>
          </ac:spMkLst>
        </pc:spChg>
        <pc:spChg chg="add mod">
          <ac:chgData name="みのり 高坂" userId="b5fa9cee4b4e07da" providerId="LiveId" clId="{FC82D3FC-005F-422E-91BB-CDF96431A7E7}" dt="2026-03-18T04:57:17.232" v="10" actId="1076"/>
          <ac:spMkLst>
            <pc:docMk/>
            <pc:sldMk cId="1528558907" sldId="262"/>
            <ac:spMk id="3" creationId="{E508AA42-4752-E13B-7EDD-3A0A721DBCD7}"/>
          </ac:spMkLst>
        </pc:spChg>
        <pc:spChg chg="mod">
          <ac:chgData name="みのり 高坂" userId="b5fa9cee4b4e07da" providerId="LiveId" clId="{FC82D3FC-005F-422E-91BB-CDF96431A7E7}" dt="2026-03-18T04:57:19.231" v="11" actId="1076"/>
          <ac:spMkLst>
            <pc:docMk/>
            <pc:sldMk cId="1528558907" sldId="262"/>
            <ac:spMk id="8" creationId="{E7AFC625-F52A-7270-17E6-63A6126D774A}"/>
          </ac:spMkLst>
        </pc:spChg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6:44.64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7AFC625-F52A-7270-17E6-63A6126D774A}"/>
              </a:ext>
            </a:extLst>
          </p:cNvPr>
          <p:cNvSpPr/>
          <p:nvPr/>
        </p:nvSpPr>
        <p:spPr>
          <a:xfrm>
            <a:off x="5644573" y="1859973"/>
            <a:ext cx="2150918" cy="215091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kumimoji="1" lang="ja-JP"/>
          </a:p>
        </p:txBody>
      </p:sp>
      <p:sp>
        <p:nvSpPr>
          <p:cNvPr id="3" name="楕円 2">
            <a:extLst>
              <a:ext uri="{FF2B5EF4-FFF2-40B4-BE49-F238E27FC236}">
                <a16:creationId xmlns:a16="http://schemas.microsoft.com/office/drawing/2014/main" id="{E508AA42-4752-E13B-7EDD-3A0A721DBCD7}"/>
              </a:ext>
            </a:extLst>
          </p:cNvPr>
          <p:cNvSpPr/>
          <p:nvPr/>
        </p:nvSpPr>
        <p:spPr>
          <a:xfrm>
            <a:off x="2449689" y="2607733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28558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