
<file path=[Content_Types].xml><?xml version="1.0" encoding="utf-8"?>
<Types xmlns="http://schemas.openxmlformats.org/package/2006/content-types">
  <Default ContentType="image/jpeg" Extension="jpeg"/>
  <Default ContentType="video/mp4" Extension="mp4"/>
  <Default ContentType="image/png" Extension="pn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ms-powerpoint.changesinfo+xml" PartName="/ppt/changesInfos/changesInfo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no"?>
<Relationships xmlns="http://schemas.openxmlformats.org/package/2006/relationships">
<Relationship Id="rId1" Target="ppt/presentation.xml" Type="http://schemas.openxmlformats.org/officeDocument/2006/relationships/officeDocument"/>
<Relationship Id="rId2" Target="docProps/thumbnail.jpeg" Type="http://schemas.openxmlformats.org/package/2006/relationships/metadata/thumbnail"/>
<Relationship Id="rId3" Target="docProps/core.xml" Type="http://schemas.openxmlformats.org/package/2006/relationships/metadata/core-properties"/>
<Relationship Id="rId4" Target="docProps/app.xml" Type="http://schemas.openxmlformats.org/officeDocument/2006/relationships/extended-properties"/>
</Relationships>
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saveSubsetFonts="1">
  <p:sldMasterIdLst>
    <p:sldMasterId id="2147483648" r:id="rId1"/>
  </p:sldMasterIdLst>
  <p:notesMasterIdLst>
    <p:notesMasterId r:id="rId3"/>
  </p:notesMasterIdLst>
  <p:sldIdLst>
    <p:sldId id="268" r:id="rId2"/>
  </p:sldIdLst>
  <p:sldSz cx="12192000" cy="6858000"/>
  <p:notesSz cx="6858000" cy="9144000"/>
  <p:defaultTextStyle>
    <a:defPPr>
      <a:defRPr lang="ja-JP"/>
    </a:defPPr>
    <a:lvl1pPr algn="l" defTabSz="914400" eaLnBrk="1" hangingPunct="1" latinLnBrk="0" marL="0" rtl="0">
      <a:defRPr kern="1200" kumimoji="1" sz="18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kern="1200" kumimoji="1" sz="18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kern="1200" kumimoji="1" sz="18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kern="1200" kumimoji="1" sz="18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kern="1200" kumimoji="1" sz="18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kern="1200" kumimoji="1" sz="18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kern="1200" kumimoji="1" sz="18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kern="1200" kumimoji="1" sz="18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kern="1200" kumimoji="1"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857" autoAdjust="0"/>
    <p:restoredTop sz="94660"/>
  </p:normalViewPr>
  <p:slideViewPr>
    <p:cSldViewPr snapToGrid="0">
      <p:cViewPr varScale="1">
        <p:scale>
          <a:sx n="85" d="100"/>
          <a:sy n="85" d="100"/>
        </p:scale>
        <p:origin x="114" y="4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no"?>
<Relationships xmlns="http://schemas.openxmlformats.org/package/2006/relationships">
<Relationship Id="rId1" Target="slideMasters/slideMaster1.xml" Type="http://schemas.openxmlformats.org/officeDocument/2006/relationships/slideMaster"/>
<Relationship Id="rId2" Target="slides/slide1.xml" Type="http://schemas.openxmlformats.org/officeDocument/2006/relationships/slide"/>
<Relationship Id="rId3" Target="notesMasters/notesMaster1.xml" Type="http://schemas.openxmlformats.org/officeDocument/2006/relationships/notesMaster"/>
<Relationship Id="rId4" Target="presProps.xml" Type="http://schemas.openxmlformats.org/officeDocument/2006/relationships/presProps"/>
<Relationship Id="rId5" Target="viewProps.xml" Type="http://schemas.openxmlformats.org/officeDocument/2006/relationships/viewProps"/>
<Relationship Id="rId6" Target="theme/theme1.xml" Type="http://schemas.openxmlformats.org/officeDocument/2006/relationships/theme"/>
<Relationship Id="rId7" Target="tableStyles.xml" Type="http://schemas.openxmlformats.org/officeDocument/2006/relationships/tableStyles"/>
<Relationship Id="rId8" Target="changesInfos/changesInfo1.xml" Type="http://schemas.microsoft.com/office/2016/11/relationships/changesInfo"/>
</Relationships>
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みのり 高坂" userId="b5fa9cee4b4e07da" providerId="LiveId" clId="{FC82D3FC-005F-422E-91BB-CDF96431A7E7}"/>
    <pc:docChg chg="delSld">
      <pc:chgData name="みのり 高坂" userId="b5fa9cee4b4e07da" providerId="LiveId" clId="{FC82D3FC-005F-422E-91BB-CDF96431A7E7}" dt="2026-03-18T05:58:19.507" v="1" actId="47"/>
      <pc:docMkLst>
        <pc:docMk/>
      </pc:docMkLst>
      <pc:sldChg chg="del">
        <pc:chgData name="みのり 高坂" userId="b5fa9cee4b4e07da" providerId="LiveId" clId="{FC82D3FC-005F-422E-91BB-CDF96431A7E7}" dt="2026-03-18T05:58:16.592" v="0" actId="47"/>
        <pc:sldMkLst>
          <pc:docMk/>
          <pc:sldMk cId="3128349938" sldId="256"/>
        </pc:sldMkLst>
      </pc:sldChg>
      <pc:sldChg chg="del">
        <pc:chgData name="みのり 高坂" userId="b5fa9cee4b4e07da" providerId="LiveId" clId="{FC82D3FC-005F-422E-91BB-CDF96431A7E7}" dt="2026-03-18T05:58:16.592" v="0" actId="47"/>
        <pc:sldMkLst>
          <pc:docMk/>
          <pc:sldMk cId="2459972472" sldId="257"/>
        </pc:sldMkLst>
      </pc:sldChg>
      <pc:sldChg chg="del">
        <pc:chgData name="みのり 高坂" userId="b5fa9cee4b4e07da" providerId="LiveId" clId="{FC82D3FC-005F-422E-91BB-CDF96431A7E7}" dt="2026-03-18T05:58:16.592" v="0" actId="47"/>
        <pc:sldMkLst>
          <pc:docMk/>
          <pc:sldMk cId="1453142428" sldId="258"/>
        </pc:sldMkLst>
      </pc:sldChg>
      <pc:sldChg chg="del">
        <pc:chgData name="みのり 高坂" userId="b5fa9cee4b4e07da" providerId="LiveId" clId="{FC82D3FC-005F-422E-91BB-CDF96431A7E7}" dt="2026-03-18T05:58:16.592" v="0" actId="47"/>
        <pc:sldMkLst>
          <pc:docMk/>
          <pc:sldMk cId="447990124" sldId="259"/>
        </pc:sldMkLst>
      </pc:sldChg>
      <pc:sldChg chg="del">
        <pc:chgData name="みのり 高坂" userId="b5fa9cee4b4e07da" providerId="LiveId" clId="{FC82D3FC-005F-422E-91BB-CDF96431A7E7}" dt="2026-03-18T05:58:16.592" v="0" actId="47"/>
        <pc:sldMkLst>
          <pc:docMk/>
          <pc:sldMk cId="3612191478" sldId="260"/>
        </pc:sldMkLst>
      </pc:sldChg>
      <pc:sldChg chg="del">
        <pc:chgData name="みのり 高坂" userId="b5fa9cee4b4e07da" providerId="LiveId" clId="{FC82D3FC-005F-422E-91BB-CDF96431A7E7}" dt="2026-03-18T05:58:16.592" v="0" actId="47"/>
        <pc:sldMkLst>
          <pc:docMk/>
          <pc:sldMk cId="3369368297" sldId="261"/>
        </pc:sldMkLst>
      </pc:sldChg>
      <pc:sldChg chg="del">
        <pc:chgData name="みのり 高坂" userId="b5fa9cee4b4e07da" providerId="LiveId" clId="{FC82D3FC-005F-422E-91BB-CDF96431A7E7}" dt="2026-03-18T05:58:16.592" v="0" actId="47"/>
        <pc:sldMkLst>
          <pc:docMk/>
          <pc:sldMk cId="1528558907" sldId="262"/>
        </pc:sldMkLst>
      </pc:sldChg>
      <pc:sldChg chg="del">
        <pc:chgData name="みのり 高坂" userId="b5fa9cee4b4e07da" providerId="LiveId" clId="{FC82D3FC-005F-422E-91BB-CDF96431A7E7}" dt="2026-03-18T05:58:16.592" v="0" actId="47"/>
        <pc:sldMkLst>
          <pc:docMk/>
          <pc:sldMk cId="2512854791" sldId="263"/>
        </pc:sldMkLst>
      </pc:sldChg>
      <pc:sldChg chg="del">
        <pc:chgData name="みのり 高坂" userId="b5fa9cee4b4e07da" providerId="LiveId" clId="{FC82D3FC-005F-422E-91BB-CDF96431A7E7}" dt="2026-03-18T05:58:16.592" v="0" actId="47"/>
        <pc:sldMkLst>
          <pc:docMk/>
          <pc:sldMk cId="278806009" sldId="264"/>
        </pc:sldMkLst>
      </pc:sldChg>
      <pc:sldChg chg="del">
        <pc:chgData name="みのり 高坂" userId="b5fa9cee4b4e07da" providerId="LiveId" clId="{FC82D3FC-005F-422E-91BB-CDF96431A7E7}" dt="2026-03-18T05:58:16.592" v="0" actId="47"/>
        <pc:sldMkLst>
          <pc:docMk/>
          <pc:sldMk cId="3179418779" sldId="265"/>
        </pc:sldMkLst>
      </pc:sldChg>
      <pc:sldChg chg="del">
        <pc:chgData name="みのり 高坂" userId="b5fa9cee4b4e07da" providerId="LiveId" clId="{FC82D3FC-005F-422E-91BB-CDF96431A7E7}" dt="2026-03-18T05:58:16.592" v="0" actId="47"/>
        <pc:sldMkLst>
          <pc:docMk/>
          <pc:sldMk cId="230683695" sldId="266"/>
        </pc:sldMkLst>
      </pc:sldChg>
      <pc:sldChg chg="del">
        <pc:chgData name="みのり 高坂" userId="b5fa9cee4b4e07da" providerId="LiveId" clId="{FC82D3FC-005F-422E-91BB-CDF96431A7E7}" dt="2026-03-18T05:58:16.592" v="0" actId="47"/>
        <pc:sldMkLst>
          <pc:docMk/>
          <pc:sldMk cId="3201703872" sldId="267"/>
        </pc:sldMkLst>
      </pc:sldChg>
      <pc:sldChg chg="del">
        <pc:chgData name="みのり 高坂" userId="b5fa9cee4b4e07da" providerId="LiveId" clId="{FC82D3FC-005F-422E-91BB-CDF96431A7E7}" dt="2026-03-18T05:58:19.507" v="1" actId="47"/>
        <pc:sldMkLst>
          <pc:docMk/>
          <pc:sldMk cId="2590211726" sldId="269"/>
        </pc:sldMkLst>
      </pc:sldChg>
      <pc:sldChg chg="del">
        <pc:chgData name="みのり 高坂" userId="b5fa9cee4b4e07da" providerId="LiveId" clId="{FC82D3FC-005F-422E-91BB-CDF96431A7E7}" dt="2026-03-18T05:58:19.507" v="1" actId="47"/>
        <pc:sldMkLst>
          <pc:docMk/>
          <pc:sldMk cId="594962496" sldId="270"/>
        </pc:sldMkLst>
      </pc:sldChg>
      <pc:sldChg chg="del">
        <pc:chgData name="みのり 高坂" userId="b5fa9cee4b4e07da" providerId="LiveId" clId="{FC82D3FC-005F-422E-91BB-CDF96431A7E7}" dt="2026-03-18T05:58:19.507" v="1" actId="47"/>
        <pc:sldMkLst>
          <pc:docMk/>
          <pc:sldMk cId="3197202284" sldId="271"/>
        </pc:sldMkLst>
      </pc:sldChg>
      <pc:sldChg chg="del">
        <pc:chgData name="みのり 高坂" userId="b5fa9cee4b4e07da" providerId="LiveId" clId="{FC82D3FC-005F-422E-91BB-CDF96431A7E7}" dt="2026-03-18T05:58:19.507" v="1" actId="47"/>
        <pc:sldMkLst>
          <pc:docMk/>
          <pc:sldMk cId="1176046185" sldId="272"/>
        </pc:sldMkLst>
      </pc:sldChg>
      <pc:sldChg chg="del">
        <pc:chgData name="みのり 高坂" userId="b5fa9cee4b4e07da" providerId="LiveId" clId="{FC82D3FC-005F-422E-91BB-CDF96431A7E7}" dt="2026-03-18T05:58:19.507" v="1" actId="47"/>
        <pc:sldMkLst>
          <pc:docMk/>
          <pc:sldMk cId="2625137601" sldId="273"/>
        </pc:sldMkLst>
      </pc:sldChg>
      <pc:sldChg chg="del">
        <pc:chgData name="みのり 高坂" userId="b5fa9cee4b4e07da" providerId="LiveId" clId="{FC82D3FC-005F-422E-91BB-CDF96431A7E7}" dt="2026-03-18T05:58:19.507" v="1" actId="47"/>
        <pc:sldMkLst>
          <pc:docMk/>
          <pc:sldMk cId="3238431330" sldId="274"/>
        </pc:sldMkLst>
      </pc:sldChg>
      <pc:sldChg chg="del">
        <pc:chgData name="みのり 高坂" userId="b5fa9cee4b4e07da" providerId="LiveId" clId="{FC82D3FC-005F-422E-91BB-CDF96431A7E7}" dt="2026-03-18T05:58:19.507" v="1" actId="47"/>
        <pc:sldMkLst>
          <pc:docMk/>
          <pc:sldMk cId="3479951384" sldId="275"/>
        </pc:sldMkLst>
      </pc:sldChg>
      <pc:sldChg chg="del">
        <pc:chgData name="みのり 高坂" userId="b5fa9cee4b4e07da" providerId="LiveId" clId="{FC82D3FC-005F-422E-91BB-CDF96431A7E7}" dt="2026-03-18T05:58:19.507" v="1" actId="47"/>
        <pc:sldMkLst>
          <pc:docMk/>
          <pc:sldMk cId="599648622" sldId="276"/>
        </pc:sldMkLst>
      </pc:sldChg>
      <pc:sldChg chg="del">
        <pc:chgData name="みのり 高坂" userId="b5fa9cee4b4e07da" providerId="LiveId" clId="{FC82D3FC-005F-422E-91BB-CDF96431A7E7}" dt="2026-03-18T05:58:19.507" v="1" actId="47"/>
        <pc:sldMkLst>
          <pc:docMk/>
          <pc:sldMk cId="3308815937" sldId="277"/>
        </pc:sldMkLst>
      </pc:sldChg>
      <pc:sldChg chg="del">
        <pc:chgData name="みのり 高坂" userId="b5fa9cee4b4e07da" providerId="LiveId" clId="{FC82D3FC-005F-422E-91BB-CDF96431A7E7}" dt="2026-03-18T05:58:19.507" v="1" actId="47"/>
        <pc:sldMkLst>
          <pc:docMk/>
          <pc:sldMk cId="3531388375" sldId="278"/>
        </pc:sldMkLst>
      </pc:sldChg>
      <pc:sldChg chg="del">
        <pc:chgData name="みのり 高坂" userId="b5fa9cee4b4e07da" providerId="LiveId" clId="{FC82D3FC-005F-422E-91BB-CDF96431A7E7}" dt="2026-03-18T05:58:19.507" v="1" actId="47"/>
        <pc:sldMkLst>
          <pc:docMk/>
          <pc:sldMk cId="1807001413" sldId="279"/>
        </pc:sldMkLst>
      </pc:sldChg>
      <pc:sldChg chg="del">
        <pc:chgData name="みのり 高坂" userId="b5fa9cee4b4e07da" providerId="LiveId" clId="{FC82D3FC-005F-422E-91BB-CDF96431A7E7}" dt="2026-03-18T05:58:19.507" v="1" actId="47"/>
        <pc:sldMkLst>
          <pc:docMk/>
          <pc:sldMk cId="3321544998" sldId="280"/>
        </pc:sldMkLst>
      </pc:sldChg>
      <pc:sldChg chg="del">
        <pc:chgData name="みのり 高坂" userId="b5fa9cee4b4e07da" providerId="LiveId" clId="{FC82D3FC-005F-422E-91BB-CDF96431A7E7}" dt="2026-03-18T05:58:19.507" v="1" actId="47"/>
        <pc:sldMkLst>
          <pc:docMk/>
          <pc:sldMk cId="60165622" sldId="281"/>
        </pc:sldMkLst>
      </pc:sldChg>
      <pc:sldChg chg="del">
        <pc:chgData name="みのり 高坂" userId="b5fa9cee4b4e07da" providerId="LiveId" clId="{FC82D3FC-005F-422E-91BB-CDF96431A7E7}" dt="2026-03-18T05:58:19.507" v="1" actId="47"/>
        <pc:sldMkLst>
          <pc:docMk/>
          <pc:sldMk cId="378259152" sldId="282"/>
        </pc:sldMkLst>
      </pc:sldChg>
      <pc:sldChg chg="del">
        <pc:chgData name="みのり 高坂" userId="b5fa9cee4b4e07da" providerId="LiveId" clId="{FC82D3FC-005F-422E-91BB-CDF96431A7E7}" dt="2026-03-18T05:58:16.592" v="0" actId="47"/>
        <pc:sldMkLst>
          <pc:docMk/>
          <pc:sldMk cId="2505267462" sldId="283"/>
        </pc:sldMkLst>
      </pc:sldChg>
      <pc:sldChg chg="del">
        <pc:chgData name="みのり 高坂" userId="b5fa9cee4b4e07da" providerId="LiveId" clId="{FC82D3FC-005F-422E-91BB-CDF96431A7E7}" dt="2026-03-18T05:58:16.592" v="0" actId="47"/>
        <pc:sldMkLst>
          <pc:docMk/>
          <pc:sldMk cId="2234362426" sldId="284"/>
        </pc:sldMkLst>
      </pc:sldChg>
    </pc:docChg>
  </pc:docChgLst>
</pc:chgInfo>
</file>

<file path=ppt/notesMasters/_rels/notesMaster1.xml.rels><?xml version="1.0" encoding="UTF-8" standalone="no"?>
<Relationships xmlns="http://schemas.openxmlformats.org/package/2006/relationships">
<Relationship Id="rId1" Target="../theme/theme2.xml" Type="http://schemas.openxmlformats.org/officeDocument/2006/relationships/theme"/>
</Relationships>
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sz="quarter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bIns="45720" lIns="91440" rIns="91440" rtlCol="0" tIns="45720" vert="horz"/>
          <a:lstStyle>
            <a:lvl1pPr algn="l">
              <a:defRPr sz="1200"/>
            </a:lvl1pPr>
          </a:lstStyle>
          <a:p>
            <a:endParaRPr altLang="en-US" kumimoji="1" lang="ja-JP"/>
          </a:p>
        </p:txBody>
      </p:sp>
      <p:sp>
        <p:nvSpPr>
          <p:cNvPr id="3" name="日付プレースホルダー 2"/>
          <p:cNvSpPr>
            <a:spLocks noGrp="1"/>
          </p:cNvSpPr>
          <p:nvPr>
            <p:ph idx="1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bIns="45720" lIns="91440" rIns="91440" rtlCol="0" tIns="45720" vert="horz"/>
          <a:lstStyle>
            <a:lvl1pPr algn="r">
              <a:defRPr sz="1200"/>
            </a:lvl1pPr>
          </a:lstStyle>
          <a:p>
            <a:fld id="{253062F0-295D-4CBE-9249-4BBCDDB7FFAC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4" name="スライド イメージ プレースホルダー 3"/>
          <p:cNvSpPr>
            <a:spLocks noChangeAspect="1" noGrp="1" noRot="1"/>
          </p:cNvSpPr>
          <p:nvPr>
            <p:ph idx="2"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anchor="ctr" bIns="45720" lIns="91440" rIns="91440" rtlCol="0" tIns="45720" vert="horz"/>
          <a:lstStyle/>
          <a:p>
            <a:endParaRPr altLang="en-US" lang="ja-JP"/>
          </a:p>
        </p:txBody>
      </p:sp>
      <p:sp>
        <p:nvSpPr>
          <p:cNvPr id="5" name="ノート プレースホルダー 4"/>
          <p:cNvSpPr>
            <a:spLocks noGrp="1"/>
          </p:cNvSpPr>
          <p:nvPr>
            <p:ph idx="3" sz="quarter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bIns="45720" lIns="91440" rIns="91440" rtlCol="0" tIns="45720" vert="horz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idx="4" sz="quarter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anchor="b" bIns="45720" lIns="91440" rIns="91440" rtlCol="0" tIns="45720" vert="horz"/>
          <a:lstStyle>
            <a:lvl1pPr algn="l">
              <a:defRPr sz="1200"/>
            </a:lvl1pPr>
          </a:lstStyle>
          <a:p>
            <a:endParaRPr altLang="en-US" kumimoji="1" lang="ja-JP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idx="5" sz="quarter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anchor="b" bIns="45720" lIns="91440" rIns="91440" rtlCol="0" tIns="45720" vert="horz"/>
          <a:lstStyle>
            <a:lvl1pPr algn="r">
              <a:defRPr sz="1200"/>
            </a:lvl1pPr>
          </a:lstStyle>
          <a:p>
            <a:fld id="{2A840A13-02D5-4AE1-9C70-BB6E81E87075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72547911"/>
      </p:ext>
    </p:extLst>
  </p:cSld>
  <p:clrMap accent1="accent1" accent2="accent2" accent3="accent3" accent4="accent4" accent5="accent5" accent6="accent6" bg1="lt1" bg2="lt2" folHlink="folHlink" hlink="hlink" tx1="dk1" tx2="dk2"/>
  <p:notesStyle>
    <a:lvl1pPr algn="l" defTabSz="914400" eaLnBrk="1" hangingPunct="1" latinLnBrk="0" marL="0" rtl="0">
      <a:defRPr kern="1200" kumimoji="1" sz="12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kern="1200" kumimoji="1" sz="12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kern="1200" kumimoji="1" sz="12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kern="1200" kumimoji="1" sz="12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kern="1200" kumimoji="1" sz="12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kern="1200" kumimoji="1" sz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kern="1200" kumimoji="1" sz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kern="1200" kumimoji="1" sz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kern="1200" kumimoji="1" sz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10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11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2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3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4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5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6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7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8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9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CFA568F-8EF9-0C9D-AAB8-03083BC73A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5FF003CC-D874-8082-6BE0-5743536ADCE4}"/>
              </a:ext>
            </a:extLst>
          </p:cNvPr>
          <p:cNvSpPr>
            <a:spLocks noGrp="1"/>
          </p:cNvSpPr>
          <p:nvPr>
            <p:ph idx="1" type="subTitle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algn="ctr" indent="0" marL="0">
              <a:buNone/>
              <a:defRPr sz="2400"/>
            </a:lvl1pPr>
            <a:lvl2pPr algn="ctr" indent="0" marL="457200">
              <a:buNone/>
              <a:defRPr sz="2000"/>
            </a:lvl2pPr>
            <a:lvl3pPr algn="ctr" indent="0" marL="914400">
              <a:buNone/>
              <a:defRPr sz="1800"/>
            </a:lvl3pPr>
            <a:lvl4pPr algn="ctr" indent="0" marL="1371600">
              <a:buNone/>
              <a:defRPr sz="1600"/>
            </a:lvl4pPr>
            <a:lvl5pPr algn="ctr" indent="0" marL="1828800">
              <a:buNone/>
              <a:defRPr sz="1600"/>
            </a:lvl5pPr>
            <a:lvl6pPr algn="ctr" indent="0" marL="2286000">
              <a:buNone/>
              <a:defRPr sz="1600"/>
            </a:lvl6pPr>
            <a:lvl7pPr algn="ctr" indent="0" marL="2743200">
              <a:buNone/>
              <a:defRPr sz="1600"/>
            </a:lvl7pPr>
            <a:lvl8pPr algn="ctr" indent="0" marL="3200400">
              <a:buNone/>
              <a:defRPr sz="1600"/>
            </a:lvl8pPr>
            <a:lvl9pPr algn="ctr" indent="0" marL="3657600">
              <a:buNone/>
              <a:defRPr sz="1600"/>
            </a:lvl9pPr>
          </a:lstStyle>
          <a:p>
            <a:r>
              <a:rPr altLang="en-US" kumimoji="1" lang="ja-JP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9D65B13-E184-4D5F-6A9C-1DED1836594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7470A01-9FA1-F7CB-A67D-1A9A38CC4FEC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5CE2BF6-17E8-73AA-3F97-BBFAABE78DC7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30768588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vertTx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9429838-4BC7-5A30-2E77-018AC26556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D3F38B1F-82AE-3149-7534-40C1AD23541A}"/>
              </a:ext>
            </a:extLst>
          </p:cNvPr>
          <p:cNvSpPr>
            <a:spLocks noGrp="1"/>
          </p:cNvSpPr>
          <p:nvPr>
            <p:ph idx="1" orient="vert" type="body"/>
          </p:nvPr>
        </p:nvSpPr>
        <p:spPr/>
        <p:txBody>
          <a:bodyPr vert="eaVert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BE2301C-1B95-14D3-4984-45AA09D6FFB6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0C2D429-5205-3C74-B378-CCFFB6BC5088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B57CDE7-06C1-01B5-02FF-80A88E332D56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5981795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vertTitleAndTx">
  <p:cSld name="縦書きタイトルと 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4C5B737D-01D2-7C90-3E38-D3EF6423FCD6}"/>
              </a:ext>
            </a:extLst>
          </p:cNvPr>
          <p:cNvSpPr>
            <a:spLocks noGrp="1"/>
          </p:cNvSpPr>
          <p:nvPr>
            <p:ph orient="vert" type="title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7840ACDA-F524-CD19-590C-0EEC32126667}"/>
              </a:ext>
            </a:extLst>
          </p:cNvPr>
          <p:cNvSpPr>
            <a:spLocks noGrp="1"/>
          </p:cNvSpPr>
          <p:nvPr>
            <p:ph idx="1" orient="vert" type="body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DDA1078-565C-31C9-2C0C-81FF4C7A3148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F3950E3-EEFC-59FE-16B8-79BCB03815A2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EF9681D-8AA8-A036-6DC2-DEDB110B56F8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92674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1F41051-AAD0-F9C8-98F6-1BD9299986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38DBBF8-937A-0191-6083-C17E857203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Font charset="2" panose="05000000000000000000" pitchFamily="2" typeface="Wingdings"/>
              <a:buChar char="u"/>
              <a:defRPr/>
            </a:lvl1pPr>
          </a:lstStyle>
          <a:p>
            <a:pPr lvl="0"/>
            <a:r>
              <a:rPr altLang="en-US" dirty="0" kumimoji="1" lang="ja-JP"/>
              <a:t>マスター テキストの書式設定</a:t>
            </a:r>
          </a:p>
          <a:p>
            <a:pPr lvl="1"/>
            <a:r>
              <a:rPr altLang="en-US" dirty="0" kumimoji="1" lang="ja-JP"/>
              <a:t>第 </a:t>
            </a:r>
            <a:r>
              <a:rPr altLang="ja-JP" dirty="0" kumimoji="1" lang="en-US"/>
              <a:t>2 </a:t>
            </a:r>
            <a:r>
              <a:rPr altLang="en-US" dirty="0" kumimoji="1" lang="ja-JP"/>
              <a:t>レベル</a:t>
            </a:r>
          </a:p>
          <a:p>
            <a:pPr lvl="2"/>
            <a:r>
              <a:rPr altLang="en-US" dirty="0" kumimoji="1" lang="ja-JP"/>
              <a:t>第 </a:t>
            </a:r>
            <a:r>
              <a:rPr altLang="ja-JP" dirty="0" kumimoji="1" lang="en-US"/>
              <a:t>3 </a:t>
            </a:r>
            <a:r>
              <a:rPr altLang="en-US" dirty="0" kumimoji="1" lang="ja-JP"/>
              <a:t>レベル</a:t>
            </a:r>
          </a:p>
          <a:p>
            <a:pPr lvl="3"/>
            <a:r>
              <a:rPr altLang="en-US" dirty="0" kumimoji="1" lang="ja-JP"/>
              <a:t>第 </a:t>
            </a:r>
            <a:r>
              <a:rPr altLang="ja-JP" dirty="0" kumimoji="1" lang="en-US"/>
              <a:t>4 </a:t>
            </a:r>
            <a:r>
              <a:rPr altLang="en-US" dirty="0" kumimoji="1" lang="ja-JP"/>
              <a:t>レベル</a:t>
            </a:r>
          </a:p>
          <a:p>
            <a:pPr lvl="4"/>
            <a:r>
              <a:rPr altLang="en-US" dirty="0" kumimoji="1" lang="ja-JP"/>
              <a:t>第 </a:t>
            </a:r>
            <a:r>
              <a:rPr altLang="ja-JP" dirty="0" kumimoji="1" lang="en-US"/>
              <a:t>5 </a:t>
            </a:r>
            <a:r>
              <a:rPr altLang="en-US" dirty="0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7239A08-6672-33D1-89D9-376F4B86237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C294041-1E49-F43F-F01A-907D57CC8D26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F37CF4E-693D-B32D-F66F-3B3C4A478649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8669322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secHead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A26BAA4-BA1C-66F2-115E-9559D8304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D7948B0F-904D-3E3E-FC99-15A97E354CFD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indent="0" marL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indent="0" marL="45720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indent="0" marL="91440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indent="0" marL="13716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indent="0" marL="18288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indent="0" marL="22860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indent="0" marL="27432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indent="0" marL="32004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indent="0" marL="36576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730E315-75A5-F7E8-865A-98A5F18F60F0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2F01D33-013C-0C29-4DB6-A30F50454A2E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2CE43D9-D081-3B6A-A3C2-035A3697A4DC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1924476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B0A6883-36FF-31A5-0255-3770D8DB84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24A5CA9-DC1E-51CD-BB2D-6CF53A4566B4}"/>
              </a:ext>
            </a:extLst>
          </p:cNvPr>
          <p:cNvSpPr>
            <a:spLocks noGrp="1"/>
          </p:cNvSpPr>
          <p:nvPr>
            <p:ph idx="1" sz="half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3686DC0F-EDBE-53CC-9A5D-632272E5D7D0}"/>
              </a:ext>
            </a:extLst>
          </p:cNvPr>
          <p:cNvSpPr>
            <a:spLocks noGrp="1"/>
          </p:cNvSpPr>
          <p:nvPr>
            <p:ph idx="2" sz="half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5FCB2A53-9DBA-B9F4-2BE1-6E16763D3BE2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D4ABD57E-446D-FCEE-EF61-E49D86D62D80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AF0DC10A-BFAA-5364-E359-F862A8A85EDA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2512428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TxTwoObj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55AD82E-ABA7-17A2-396C-A62A827B47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162C0D08-E947-31FC-2B27-62D9B60DD7C5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46382577-5459-5199-8A99-F477079F657B}"/>
              </a:ext>
            </a:extLst>
          </p:cNvPr>
          <p:cNvSpPr>
            <a:spLocks noGrp="1"/>
          </p:cNvSpPr>
          <p:nvPr>
            <p:ph idx="2" sz="half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FE28F4B6-1AF6-E6C6-E6EB-ADF4E0B50557}"/>
              </a:ext>
            </a:extLst>
          </p:cNvPr>
          <p:cNvSpPr>
            <a:spLocks noGrp="1"/>
          </p:cNvSpPr>
          <p:nvPr>
            <p:ph idx="3" sz="quarter" type="body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A01CC984-A5AE-10F3-AF51-58FFF69AE1CE}"/>
              </a:ext>
            </a:extLst>
          </p:cNvPr>
          <p:cNvSpPr>
            <a:spLocks noGrp="1"/>
          </p:cNvSpPr>
          <p:nvPr>
            <p:ph idx="4" sz="quarter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19C8F4E7-C77E-4644-8D12-1576AD0035E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D0AF703C-CF1C-2338-6DE8-441FCFCBC92E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8B486A00-BFF1-1B81-EE28-F680A8A0D25F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33121204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Only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1EF7130-97A3-3EEF-B90D-B4A5A74D83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6C623972-6362-87E8-ED34-1883A1DE80B3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88FF232D-3EC7-A625-4A74-B5BDA97E71BC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2205C00D-77F1-4909-E503-2326B9BBC762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2212661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37A73446-C5B2-767B-610B-BF66474D3B6C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36D58C3B-156F-24B6-38F6-9BB8841F89F7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956E310-5F74-BD5B-DE40-D008F68F6CBB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6348200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Tx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F8DAE1F-33AD-3C75-FD81-450CE3A377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F736041-D7B3-219A-4A49-DC4D44C1D5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539EAE0F-A4DB-9A72-BF01-13C16A2F3FDA}"/>
              </a:ext>
            </a:extLst>
          </p:cNvPr>
          <p:cNvSpPr>
            <a:spLocks noGrp="1"/>
          </p:cNvSpPr>
          <p:nvPr>
            <p:ph idx="2" sz="half" type="body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CD241739-82CC-530E-8BFD-CC12AD252E7C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C195C650-15D1-000B-72C8-E801F05AC321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038FAF0-3123-FA2A-DDE5-FE0C9D6C6C81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25486801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picTx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8458257-0D72-1DA2-93BE-38A5600606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F466D0FF-1E26-0B41-BB77-12AC94D27614}"/>
              </a:ext>
            </a:extLst>
          </p:cNvPr>
          <p:cNvSpPr>
            <a:spLocks noGrp="1"/>
          </p:cNvSpPr>
          <p:nvPr>
            <p:ph idx="1" type="pic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indent="0" marL="0">
              <a:buNone/>
              <a:defRPr sz="3200"/>
            </a:lvl1pPr>
            <a:lvl2pPr indent="0" marL="457200">
              <a:buNone/>
              <a:defRPr sz="2800"/>
            </a:lvl2pPr>
            <a:lvl3pPr indent="0" marL="914400">
              <a:buNone/>
              <a:defRPr sz="2400"/>
            </a:lvl3pPr>
            <a:lvl4pPr indent="0" marL="1371600">
              <a:buNone/>
              <a:defRPr sz="2000"/>
            </a:lvl4pPr>
            <a:lvl5pPr indent="0" marL="1828800">
              <a:buNone/>
              <a:defRPr sz="2000"/>
            </a:lvl5pPr>
            <a:lvl6pPr indent="0" marL="2286000">
              <a:buNone/>
              <a:defRPr sz="2000"/>
            </a:lvl6pPr>
            <a:lvl7pPr indent="0" marL="2743200">
              <a:buNone/>
              <a:defRPr sz="2000"/>
            </a:lvl7pPr>
            <a:lvl8pPr indent="0" marL="3200400">
              <a:buNone/>
              <a:defRPr sz="2000"/>
            </a:lvl8pPr>
            <a:lvl9pPr indent="0" marL="3657600">
              <a:buNone/>
              <a:defRPr sz="2000"/>
            </a:lvl9pPr>
          </a:lstStyle>
          <a:p>
            <a:endParaRPr altLang="en-US" kumimoji="1" lang="ja-JP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4A7FCA10-F1A6-6366-FC41-DD04DC01C90B}"/>
              </a:ext>
            </a:extLst>
          </p:cNvPr>
          <p:cNvSpPr>
            <a:spLocks noGrp="1"/>
          </p:cNvSpPr>
          <p:nvPr>
            <p:ph idx="2" sz="half" type="body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A7F03419-FFDA-2D2D-7409-0154588A957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F6C89DD-89BF-90A7-CA07-6968A1478AA5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D1B58E45-9D5D-8349-2A20-544DE46BEBCA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118842485"/>
      </p:ext>
    </p:extLst>
  </p:cSld>
  <p:clrMapOvr>
    <a:masterClrMapping/>
  </p:clrMapOvr>
</p:sldLayout>
</file>

<file path=ppt/slideMasters/_rels/slideMaster1.xml.rels><?xml version="1.0" encoding="UTF-8" standalone="no"?>
<Relationships xmlns="http://schemas.openxmlformats.org/package/2006/relationships">
<Relationship Id="rId1" Target="../slideLayouts/slideLayout1.xml" Type="http://schemas.openxmlformats.org/officeDocument/2006/relationships/slideLayout"/>
<Relationship Id="rId10" Target="../slideLayouts/slideLayout10.xml" Type="http://schemas.openxmlformats.org/officeDocument/2006/relationships/slideLayout"/>
<Relationship Id="rId11" Target="../slideLayouts/slideLayout11.xml" Type="http://schemas.openxmlformats.org/officeDocument/2006/relationships/slideLayout"/>
<Relationship Id="rId12" Target="../theme/theme1.xml" Type="http://schemas.openxmlformats.org/officeDocument/2006/relationships/theme"/>
<Relationship Id="rId2" Target="../slideLayouts/slideLayout2.xml" Type="http://schemas.openxmlformats.org/officeDocument/2006/relationships/slideLayout"/>
<Relationship Id="rId3" Target="../slideLayouts/slideLayout3.xml" Type="http://schemas.openxmlformats.org/officeDocument/2006/relationships/slideLayout"/>
<Relationship Id="rId4" Target="../slideLayouts/slideLayout4.xml" Type="http://schemas.openxmlformats.org/officeDocument/2006/relationships/slideLayout"/>
<Relationship Id="rId5" Target="../slideLayouts/slideLayout5.xml" Type="http://schemas.openxmlformats.org/officeDocument/2006/relationships/slideLayout"/>
<Relationship Id="rId6" Target="../slideLayouts/slideLayout6.xml" Type="http://schemas.openxmlformats.org/officeDocument/2006/relationships/slideLayout"/>
<Relationship Id="rId7" Target="../slideLayouts/slideLayout7.xml" Type="http://schemas.openxmlformats.org/officeDocument/2006/relationships/slideLayout"/>
<Relationship Id="rId8" Target="../slideLayouts/slideLayout8.xml" Type="http://schemas.openxmlformats.org/officeDocument/2006/relationships/slideLayout"/>
<Relationship Id="rId9" Target="../slideLayouts/slideLayout9.xml" Type="http://schemas.openxmlformats.org/officeDocument/2006/relationships/slideLayout"/>
</Relationships>
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2428528D-70F5-D2DC-2014-7837A94559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anchor="ctr" bIns="45720" lIns="91440" rIns="91440" rtlCol="0" tIns="45720" vert="horz">
            <a:normAutofit/>
          </a:bodyPr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EDA2156B-8A2C-523E-F126-D695BE5C08D5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bIns="45720" lIns="91440" rIns="91440" rtlCol="0" tIns="45720" vert="horz">
            <a:normAutofit/>
          </a:bodyPr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27B36DB-956D-A75A-AC5D-A972629DD715}"/>
              </a:ext>
            </a:extLst>
          </p:cNvPr>
          <p:cNvSpPr>
            <a:spLocks noGrp="1"/>
          </p:cNvSpPr>
          <p:nvPr>
            <p:ph idx="2" sz="half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DFB59F5-3F83-E27A-853C-515ECCF28795}"/>
              </a:ext>
            </a:extLst>
          </p:cNvPr>
          <p:cNvSpPr>
            <a:spLocks noGrp="1"/>
          </p:cNvSpPr>
          <p:nvPr>
            <p:ph idx="3" sz="quarter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DA5C838-5293-FB00-B790-D00698A63305}"/>
              </a:ext>
            </a:extLst>
          </p:cNvPr>
          <p:cNvSpPr>
            <a:spLocks noGrp="1"/>
          </p:cNvSpPr>
          <p:nvPr>
            <p:ph idx="4" sz="quarter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277382880"/>
      </p:ext>
    </p:extLst>
  </p:cSld>
  <p:clrMap accent1="accent1" accent2="accent2" accent3="accent3" accent4="accent4" accent5="accent5" accent6="accent6" bg1="lt1" bg2="lt2" folHlink="folHlink" hlink="hlink" tx1="dk1" tx2="dk2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eaLnBrk="1" hangingPunct="1" latinLnBrk="0" rtl="0">
        <a:lnSpc>
          <a:spcPct val="90000"/>
        </a:lnSpc>
        <a:spcBef>
          <a:spcPct val="0"/>
        </a:spcBef>
        <a:buNone/>
        <a:defRPr kern="1200" kumimoji="1"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algn="l" defTabSz="914400" eaLnBrk="1" hangingPunct="1" indent="-228600" latinLnBrk="0" marL="228600" rtl="0">
        <a:lnSpc>
          <a:spcPct val="90000"/>
        </a:lnSpc>
        <a:spcBef>
          <a:spcPts val="1000"/>
        </a:spcBef>
        <a:buFont charset="0" panose="020B0604020202020204" pitchFamily="34" typeface="Arial"/>
        <a:buChar char="•"/>
        <a:defRPr kern="1200" kumimoji="1" sz="2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indent="-228600" latinLnBrk="0" marL="685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24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indent="-228600" latinLnBrk="0" marL="1143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20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indent="-228600" latinLnBrk="0" marL="1600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indent="-228600" latinLnBrk="0" marL="20574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indent="-228600" latinLnBrk="0" marL="25146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indent="-228600" latinLnBrk="0" marL="2971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indent="-228600" latinLnBrk="0" marL="3429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indent="-228600" latinLnBrk="0" marL="3886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algn="l" defTabSz="914400" eaLnBrk="1" hangingPunct="1" latinLnBrk="0" marL="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
<Relationships xmlns="http://schemas.openxmlformats.org/package/2006/relationships">
<Relationship Id="rId1" Target="../media/media1.mp4" Type="http://schemas.microsoft.com/office/2007/relationships/media"/>
<Relationship Id="rId2" Target="../media/media1.mp4" Type="http://schemas.openxmlformats.org/officeDocument/2006/relationships/video"/>
<Relationship Id="rId3" Target="../slideLayouts/slideLayout7.xml" Type="http://schemas.openxmlformats.org/officeDocument/2006/relationships/slideLayout"/>
<Relationship Id="rId4" Target="../media/image1.png" Type="http://schemas.openxmlformats.org/officeDocument/2006/relationships/image"/>
</Relationships>
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VID_20250923_154509502">
            <a:hlinkClick action="ppaction://media" r:id=""/>
            <a:extLst>
              <a:ext uri="{FF2B5EF4-FFF2-40B4-BE49-F238E27FC236}">
                <a16:creationId xmlns:a16="http://schemas.microsoft.com/office/drawing/2014/main" id="{ABD4DBF6-9664-99EC-6AB1-F18FAB823C6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8319019"/>
      </p:ext>
    </p:extLst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mediacall" presetID="1" presetSubtype="0">
                                  <p:stCondLst>
                                    <p:cond delay="0"/>
                                  </p:stCondLst>
                                  <p:childTnLst>
                                    <p:cmd cmd="playFrom(0.0)" type="call">
                                      <p:cBhvr>
                                        <p:cTn dur="10598" fill="hold" id="6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  <p:video>
              <p:cMediaNode vol="80000">
                <p:cTn display="0" fill="hold" id="7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evtFilter="cancelBubble" fill="hold" id="8" nodeType="interactiveSeq" restart="whenNotActive">
                <p:stCondLst>
                  <p:cond delay="0" evt="onClick">
                    <p:tgtEl>
                      <p:spTgt spid="5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fill="hold" id="9">
                      <p:stCondLst>
                        <p:cond delay="0"/>
                      </p:stCondLst>
                      <p:childTnLst>
                        <p:par>
                          <p:cTn fill="hold" id="10">
                            <p:stCondLst>
                              <p:cond delay="0"/>
                            </p:stCondLst>
                            <p:childTnLst>
                              <p:par>
                                <p:cTn fill="hold" id="11" nodeType="clickEffect" presetClass="mediacall" presetID="2" presetSubtype="0">
                                  <p:stCondLst>
                                    <p:cond delay="0"/>
                                  </p:stCondLst>
                                  <p:childTnLst>
                                    <p:cmd cmd="togglePause" type="call">
                                      <p:cBhvr>
                                        <p:cTn dur="1" fill="hold" id="12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lastClr="000000" val="windowText"/>
      </a:dk1>
      <a:lt1>
        <a:sysClr lastClr="FFFFFF" val="window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panose="02110004020202020204"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panose="02110004020202020204"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algn="ctr" cap="flat" cmpd="sng" w="12700">
          <a:solidFill>
            <a:schemeClr val="phClr"/>
          </a:solidFill>
          <a:prstDash val="solid"/>
          <a:miter lim="800000"/>
        </a:ln>
        <a:ln algn="ctr" cap="flat" cmpd="sng" w="19050">
          <a:solidFill>
            <a:schemeClr val="phClr"/>
          </a:solidFill>
          <a:prstDash val="solid"/>
          <a:miter lim="800000"/>
        </a:ln>
        <a:ln algn="ctr" cap="flat" cmpd="sng" w="25400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id="{2E142A2C-CD16-42D6-873A-C26D2A0506FA}" name="Office Theme" vid="{1BDDFF52-6CD6-40A5-AB3C-68EB2F1E4D0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lastClr="000000" val="windowText"/>
      </a:dk1>
      <a:lt1>
        <a:sysClr lastClr="FFFFFF" val="window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panose="02110004020202020204"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panose="02110004020202020204"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algn="ctr" cap="flat" cmpd="sng" w="12700">
          <a:solidFill>
            <a:schemeClr val="phClr"/>
          </a:solidFill>
          <a:prstDash val="solid"/>
          <a:miter lim="800000"/>
        </a:ln>
        <a:ln algn="ctr" cap="flat" cmpd="sng" w="19050">
          <a:solidFill>
            <a:schemeClr val="phClr"/>
          </a:solidFill>
          <a:prstDash val="solid"/>
          <a:miter lim="800000"/>
        </a:ln>
        <a:ln algn="ctr" cap="flat" cmpd="sng" w="25400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id="{2E142A2C-CD16-42D6-873A-C26D2A0506FA}" name="Office Theme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14476</TotalTime>
  <Words>0</Words>
  <Application>Microsoft Office PowerPoint</Application>
  <PresentationFormat/>
  <Paragraphs>0</Paragraphs>
  <Slides>1</Slides>
  <Notes>0</Notes>
  <HiddenSlides>0</HiddenSlides>
  <MMClips>1</MMClips>
  <ScaleCrop>false</ScaleCrop>
  <HeadingPairs>
    <vt:vector baseType="variant" size="6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baseType="lpstr" size="6">
      <vt:lpstr>游ゴシック</vt:lpstr>
      <vt:lpstr>游ゴシック Light</vt:lpstr>
      <vt:lpstr>Arial</vt:lpstr>
      <vt:lpstr>Wingdings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  <HyperlinkBase/>
  <Manager/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