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ms-powerpoint.changesinfo+xml" PartName="/ppt/changesInfos/changesInfo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57" autoAdjust="0"/>
    <p:restoredTop sz="94660"/>
  </p:normalViewPr>
  <p:slideViewPr>
    <p:cSldViewPr snapToGrid="0">
      <p:cViewPr varScale="1">
        <p:scale>
          <a:sx n="64" d="100"/>
          <a:sy n="64" d="100"/>
        </p:scale>
        <p:origin x="84" y="9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notesMasters/notesMaster1.xml" Type="http://schemas.openxmlformats.org/officeDocument/2006/relationships/notesMaster"/>
<Relationship Id="rId4" Target="presProps.xml" Type="http://schemas.openxmlformats.org/officeDocument/2006/relationships/presProps"/>
<Relationship Id="rId5" Target="viewProps.xml" Type="http://schemas.openxmlformats.org/officeDocument/2006/relationships/viewProps"/>
<Relationship Id="rId6" Target="theme/theme1.xml" Type="http://schemas.openxmlformats.org/officeDocument/2006/relationships/theme"/>
<Relationship Id="rId7" Target="tableStyles.xml" Type="http://schemas.openxmlformats.org/officeDocument/2006/relationships/tableStyles"/>
<Relationship Id="rId8" Target="changesInfos/changesInfo1.xml" Type="http://schemas.microsoft.com/office/2016/11/relationships/changesInfo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delSld modSld">
      <pc:chgData name="みのり 高坂" userId="b5fa9cee4b4e07da" providerId="LiveId" clId="{FC82D3FC-005F-422E-91BB-CDF96431A7E7}" dt="2026-03-18T04:43:32.331" v="6" actId="167"/>
      <pc:docMkLst>
        <pc:docMk/>
      </pc:docMkLst>
      <pc:sldChg chg="del">
        <pc:chgData name="みのり 高坂" userId="b5fa9cee4b4e07da" providerId="LiveId" clId="{FC82D3FC-005F-422E-91BB-CDF96431A7E7}" dt="2026-03-18T04:42:08.768" v="0" actId="47"/>
        <pc:sldMkLst>
          <pc:docMk/>
          <pc:sldMk cId="3128349938" sldId="256"/>
        </pc:sldMkLst>
      </pc:sldChg>
      <pc:sldChg chg="del">
        <pc:chgData name="みのり 高坂" userId="b5fa9cee4b4e07da" providerId="LiveId" clId="{FC82D3FC-005F-422E-91BB-CDF96431A7E7}" dt="2026-03-18T04:42:09.610" v="1" actId="47"/>
        <pc:sldMkLst>
          <pc:docMk/>
          <pc:sldMk cId="2459972472" sldId="257"/>
        </pc:sldMkLst>
      </pc:sldChg>
      <pc:sldChg chg="modSp mod">
        <pc:chgData name="みのり 高坂" userId="b5fa9cee4b4e07da" providerId="LiveId" clId="{FC82D3FC-005F-422E-91BB-CDF96431A7E7}" dt="2026-03-18T04:43:32.331" v="6" actId="167"/>
        <pc:sldMkLst>
          <pc:docMk/>
          <pc:sldMk cId="1453142428" sldId="258"/>
        </pc:sldMkLst>
        <pc:spChg chg="ord">
          <ac:chgData name="みのり 高坂" userId="b5fa9cee4b4e07da" providerId="LiveId" clId="{FC82D3FC-005F-422E-91BB-CDF96431A7E7}" dt="2026-03-18T04:43:32.331" v="6" actId="167"/>
          <ac:spMkLst>
            <pc:docMk/>
            <pc:sldMk cId="1453142428" sldId="258"/>
            <ac:spMk id="12" creationId="{66B9B993-D982-F299-A7B4-2C2AFC63A167}"/>
          </ac:spMkLst>
        </pc:spChg>
        <pc:spChg chg="ord">
          <ac:chgData name="みのり 高坂" userId="b5fa9cee4b4e07da" providerId="LiveId" clId="{FC82D3FC-005F-422E-91BB-CDF96431A7E7}" dt="2026-03-18T04:42:39.721" v="5" actId="166"/>
          <ac:spMkLst>
            <pc:docMk/>
            <pc:sldMk cId="1453142428" sldId="258"/>
            <ac:spMk id="13" creationId="{27D86C0D-7023-C7C8-AAA7-743EDC0C9293}"/>
          </ac:spMkLst>
        </pc:spChg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447990124" sldId="259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3612191478" sldId="260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3369368297" sldId="261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1528558907" sldId="262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2512854791" sldId="263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278806009" sldId="264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3179418779" sldId="265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230683695" sldId="266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3201703872" sldId="267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2008319019" sldId="268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2590211726" sldId="269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594962496" sldId="270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3197202284" sldId="271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1176046185" sldId="272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2625137601" sldId="273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3238431330" sldId="274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3479951384" sldId="275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599648622" sldId="276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3308815937" sldId="277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3531388375" sldId="278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1807001413" sldId="279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3321544998" sldId="280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60165622" sldId="281"/>
        </pc:sldMkLst>
      </pc:sldChg>
      <pc:sldChg chg="del">
        <pc:chgData name="みのり 高坂" userId="b5fa9cee4b4e07da" providerId="LiveId" clId="{FC82D3FC-005F-422E-91BB-CDF96431A7E7}" dt="2026-03-18T04:42:16.875" v="3" actId="47"/>
        <pc:sldMkLst>
          <pc:docMk/>
          <pc:sldMk cId="378259152" sldId="282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2505267462" sldId="283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2234362426" sldId="284"/>
        </pc:sldMkLst>
      </pc:sldChg>
    </pc:docChg>
  </pc:docChgLst>
</pc:chgInfo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253062F0-295D-4CBE-9249-4BBCDDB7FFAC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altLang="en-US" lang="ja-JP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2A840A13-02D5-4AE1-9C70-BB6E81E8707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kumimoji="1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FA568F-8EF9-0C9D-AAB8-03083BC73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F003CC-D874-8082-6BE0-5743536ADCE4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D65B13-E184-4D5F-6A9C-1DED1836594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470A01-9FA1-F7CB-A67D-1A9A38CC4FE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CE2BF6-17E8-73AA-3F97-BBFAABE78DC7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7685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429838-4BC7-5A30-2E77-018AC265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3F38B1F-82AE-3149-7534-40C1AD23541A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E2301C-1B95-14D3-4984-45AA09D6FFB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C2D429-5205-3C74-B378-CCFFB6BC5088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7CDE7-06C1-01B5-02FF-80A88E332D5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5981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C5B737D-01D2-7C90-3E38-D3EF6423FCD6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840ACDA-F524-CD19-590C-0EEC3212666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DA1078-565C-31C9-2C0C-81FF4C7A314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3950E3-EEFC-59FE-16B8-79BCB03815A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F9681D-8AA8-A036-6DC2-DEDB110B56F8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926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F41051-AAD0-F9C8-98F6-1BD92999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DBBF8-937A-0191-6083-C17E8572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charset="2" panose="05000000000000000000" pitchFamily="2" typeface="Wingdings"/>
              <a:buChar char="u"/>
              <a:defRPr/>
            </a:lvl1pPr>
          </a:lstStyle>
          <a:p>
            <a:pPr lvl="0"/>
            <a:r>
              <a:rPr altLang="en-US" dirty="0" kumimoji="1" lang="ja-JP"/>
              <a:t>マスター テキストの書式設定</a:t>
            </a:r>
          </a:p>
          <a:p>
            <a:pPr lvl="1"/>
            <a:r>
              <a:rPr altLang="en-US" dirty="0" kumimoji="1" lang="ja-JP"/>
              <a:t>第 </a:t>
            </a:r>
            <a:r>
              <a:rPr altLang="ja-JP" dirty="0" kumimoji="1" lang="en-US"/>
              <a:t>2 </a:t>
            </a:r>
            <a:r>
              <a:rPr altLang="en-US" dirty="0" kumimoji="1" lang="ja-JP"/>
              <a:t>レベル</a:t>
            </a:r>
          </a:p>
          <a:p>
            <a:pPr lvl="2"/>
            <a:r>
              <a:rPr altLang="en-US" dirty="0" kumimoji="1" lang="ja-JP"/>
              <a:t>第 </a:t>
            </a:r>
            <a:r>
              <a:rPr altLang="ja-JP" dirty="0" kumimoji="1" lang="en-US"/>
              <a:t>3 </a:t>
            </a:r>
            <a:r>
              <a:rPr altLang="en-US" dirty="0" kumimoji="1" lang="ja-JP"/>
              <a:t>レベル</a:t>
            </a:r>
          </a:p>
          <a:p>
            <a:pPr lvl="3"/>
            <a:r>
              <a:rPr altLang="en-US" dirty="0" kumimoji="1" lang="ja-JP"/>
              <a:t>第 </a:t>
            </a:r>
            <a:r>
              <a:rPr altLang="ja-JP" dirty="0" kumimoji="1" lang="en-US"/>
              <a:t>4 </a:t>
            </a:r>
            <a:r>
              <a:rPr altLang="en-US" dirty="0" kumimoji="1" lang="ja-JP"/>
              <a:t>レベル</a:t>
            </a:r>
          </a:p>
          <a:p>
            <a:pPr lvl="4"/>
            <a:r>
              <a:rPr altLang="en-US" dirty="0" kumimoji="1" lang="ja-JP"/>
              <a:t>第 </a:t>
            </a:r>
            <a:r>
              <a:rPr altLang="ja-JP" dirty="0" kumimoji="1" lang="en-US"/>
              <a:t>5 </a:t>
            </a:r>
            <a:r>
              <a:rPr altLang="en-US" dirty="0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239A08-6672-33D1-89D9-376F4B8623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294041-1E49-F43F-F01A-907D57CC8D2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37CF4E-693D-B32D-F66F-3B3C4A47864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6693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6BAA4-BA1C-66F2-115E-9559D8304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948B0F-904D-3E3E-FC99-15A97E354CFD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30E315-75A5-F7E8-865A-98A5F18F60F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F01D33-013C-0C29-4DB6-A30F50454A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CE43D9-D081-3B6A-A3C2-035A3697A4D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9244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0A6883-36FF-31A5-0255-3770D8DB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4A5CA9-DC1E-51CD-BB2D-6CF53A4566B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686DC0F-EDBE-53CC-9A5D-632272E5D7D0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CB2A53-9DBA-B9F4-2BE1-6E16763D3BE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4ABD57E-446D-FCEE-EF61-E49D86D62D8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0DC10A-BFAA-5364-E359-F862A8A85ED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25124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5AD82E-ABA7-17A2-396C-A62A827B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2C0D08-E947-31FC-2B27-62D9B60DD7C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382577-5459-5199-8A99-F477079F657B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E28F4B6-1AF6-E6C6-E6EB-ADF4E0B50557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01CC984-A5AE-10F3-AF51-58FFF69AE1CE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C8F4E7-C77E-4644-8D12-1576AD0035E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0AF703C-CF1C-2338-6DE8-441FCFCBC9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B486A00-BFF1-1B81-EE28-F680A8A0D25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1212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F7130-97A3-3EEF-B90D-B4A5A74D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623972-6362-87E8-ED34-1883A1DE80B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FF232D-3EC7-A625-4A74-B5BDA97E71B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205C00D-77F1-4909-E503-2326B9BBC76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2126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7A73446-C5B2-767B-610B-BF66474D3B6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6D58C3B-156F-24B6-38F6-9BB8841F89F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56E310-5F74-BD5B-DE40-D008F68F6CB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63482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8DAE1F-33AD-3C75-FD81-450CE3A37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736041-D7B3-219A-4A49-DC4D44C1D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39EAE0F-A4DB-9A72-BF01-13C16A2F3FDA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241739-82CC-530E-8BFD-CC12AD252E7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95C650-15D1-000B-72C8-E801F05AC32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38FAF0-3123-FA2A-DDE5-FE0C9D6C6C8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54868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458257-0D72-1DA2-93BE-38A56006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466D0FF-1E26-0B41-BB77-12AC94D2761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7FCA10-F1A6-6366-FC41-DD04DC01C90B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F03419-FFDA-2D2D-7409-0154588A95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6C89DD-89BF-90A7-CA07-6968A1478A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B58E45-9D5D-8349-2A20-544DE46BEBC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18842485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28528D-70F5-D2DC-2014-7837A945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DA2156B-8A2C-523E-F126-D695BE5C08D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7B36DB-956D-A75A-AC5D-A972629DD715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FB59F5-3F83-E27A-853C-515ECCF28795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A5C838-5293-FB00-B790-D00698A63305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77382880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slideLayouts/slideLayout7.xml" Type="http://schemas.openxmlformats.org/officeDocument/2006/relationships/slideLayout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66B9B993-D982-F299-A7B4-2C2AFC63A167}"/>
              </a:ext>
            </a:extLst>
          </p:cNvPr>
          <p:cNvSpPr/>
          <p:nvPr/>
        </p:nvSpPr>
        <p:spPr>
          <a:xfrm>
            <a:off x="5777832" y="541420"/>
            <a:ext cx="3368842" cy="33929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r>
              <a:rPr altLang="en-US" b="1" dirty="0" lang="ja-JP" sz="2000">
                <a:solidFill>
                  <a:srgbClr val="000000"/>
                </a:solidFill>
                <a:effectLst/>
                <a:latin typeface="Avenir"/>
              </a:rPr>
              <a:t>市場シェア</a:t>
            </a:r>
            <a:r>
              <a:rPr altLang="en-US" dirty="0" lang="ja-JP" sz="2000">
                <a:effectLst/>
              </a:rPr>
              <a:t> </a:t>
            </a:r>
          </a:p>
          <a:p>
            <a:pPr>
              <a:spcBef>
                <a:spcPts val="900"/>
              </a:spcBef>
            </a:pPr>
            <a:r>
              <a:rPr altLang="en-US" b="0" dirty="0" lang="ja-JP" sz="2000">
                <a:solidFill>
                  <a:srgbClr val="000000"/>
                </a:solidFill>
                <a:effectLst/>
                <a:latin typeface="Avenir"/>
              </a:rPr>
              <a:t>各社の市場占有率を示し、業界内でのポジションを把握します。</a:t>
            </a:r>
            <a:r>
              <a:rPr altLang="en-US" dirty="0" lang="ja-JP" sz="2000">
                <a:effectLst/>
              </a:rPr>
              <a:t> </a:t>
            </a:r>
            <a:endParaRPr altLang="en-US" dirty="0" lang="ja-JP" sz="2000"/>
          </a:p>
        </p:txBody>
      </p:sp>
      <p:sp>
        <p:nvSpPr>
          <p:cNvPr id="10" name="フローチャート: 処理 9">
            <a:extLst>
              <a:ext uri="{FF2B5EF4-FFF2-40B4-BE49-F238E27FC236}">
                <a16:creationId xmlns:a16="http://schemas.microsoft.com/office/drawing/2014/main" id="{8960912A-0B61-E769-4252-1BF9F4073CC4}"/>
              </a:ext>
            </a:extLst>
          </p:cNvPr>
          <p:cNvSpPr/>
          <p:nvPr/>
        </p:nvSpPr>
        <p:spPr>
          <a:xfrm>
            <a:off x="481264" y="541420"/>
            <a:ext cx="3368842" cy="3392905"/>
          </a:xfrm>
          <a:prstGeom prst="flowChartProcess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r>
              <a:rPr altLang="en-US" b="1" dirty="0" lang="ja-JP" sz="2000">
                <a:solidFill>
                  <a:srgbClr val="000000"/>
                </a:solidFill>
                <a:effectLst/>
                <a:latin typeface="Avenir"/>
              </a:rPr>
              <a:t>製品性能</a:t>
            </a:r>
            <a:r>
              <a:rPr altLang="en-US" dirty="0" lang="ja-JP" sz="2000">
                <a:effectLst/>
              </a:rPr>
              <a:t> </a:t>
            </a:r>
          </a:p>
          <a:p>
            <a:pPr>
              <a:spcBef>
                <a:spcPts val="900"/>
              </a:spcBef>
            </a:pPr>
            <a:r>
              <a:rPr altLang="en-US" b="0" dirty="0" lang="ja-JP" sz="2000">
                <a:solidFill>
                  <a:srgbClr val="000000"/>
                </a:solidFill>
                <a:effectLst/>
                <a:latin typeface="Avenir"/>
              </a:rPr>
              <a:t>各社の製品スペックや品質を比較し、技術的な強み・弱みを明示します。</a:t>
            </a:r>
            <a:r>
              <a:rPr altLang="en-US" dirty="0" lang="ja-JP" sz="2000">
                <a:effectLst/>
              </a:rPr>
              <a:t> </a:t>
            </a:r>
            <a:endParaRPr altLang="en-US" dirty="0" lang="ja-JP" sz="2000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886E1E95-8BEC-2BC6-A837-D3F0EECE0191}"/>
              </a:ext>
            </a:extLst>
          </p:cNvPr>
          <p:cNvSpPr/>
          <p:nvPr/>
        </p:nvSpPr>
        <p:spPr>
          <a:xfrm>
            <a:off x="3129548" y="2454441"/>
            <a:ext cx="3368842" cy="339290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r>
              <a:rPr altLang="en-US" b="1" dirty="0" lang="ja-JP" sz="2000">
                <a:solidFill>
                  <a:srgbClr val="000000"/>
                </a:solidFill>
                <a:effectLst/>
                <a:latin typeface="Avenir"/>
              </a:rPr>
              <a:t>価格帯</a:t>
            </a:r>
            <a:r>
              <a:rPr altLang="en-US" dirty="0" lang="ja-JP" sz="2000">
                <a:effectLst/>
              </a:rPr>
              <a:t> </a:t>
            </a:r>
          </a:p>
          <a:p>
            <a:pPr>
              <a:spcBef>
                <a:spcPts val="900"/>
              </a:spcBef>
            </a:pPr>
            <a:r>
              <a:rPr altLang="en-US" b="0" dirty="0" lang="ja-JP" sz="2000">
                <a:solidFill>
                  <a:srgbClr val="000000"/>
                </a:solidFill>
                <a:effectLst/>
                <a:latin typeface="Avenir"/>
              </a:rPr>
              <a:t>競合企業ごとの価格設定を整理し、コスト競争力を分析します。</a:t>
            </a:r>
            <a:r>
              <a:rPr altLang="en-US" dirty="0" lang="ja-JP" sz="2000">
                <a:effectLst/>
              </a:rPr>
              <a:t> </a:t>
            </a:r>
            <a:endParaRPr altLang="en-US" dirty="0" lang="ja-JP" sz="200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27D86C0D-7023-C7C8-AAA7-743EDC0C9293}"/>
              </a:ext>
            </a:extLst>
          </p:cNvPr>
          <p:cNvSpPr/>
          <p:nvPr/>
        </p:nvSpPr>
        <p:spPr>
          <a:xfrm>
            <a:off x="8426116" y="2454440"/>
            <a:ext cx="3368842" cy="339290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r>
              <a:rPr altLang="en-US" b="1" dirty="0" lang="ja-JP" sz="2000">
                <a:solidFill>
                  <a:srgbClr val="000000"/>
                </a:solidFill>
                <a:effectLst/>
                <a:latin typeface="Avenir"/>
              </a:rPr>
              <a:t>ブランド力</a:t>
            </a:r>
            <a:r>
              <a:rPr altLang="en-US" dirty="0" lang="ja-JP" sz="2000">
                <a:effectLst/>
              </a:rPr>
              <a:t> </a:t>
            </a:r>
          </a:p>
          <a:p>
            <a:pPr>
              <a:spcBef>
                <a:spcPts val="900"/>
              </a:spcBef>
            </a:pPr>
            <a:r>
              <a:rPr altLang="en-US" b="0" dirty="0" lang="ja-JP" sz="2000">
                <a:solidFill>
                  <a:srgbClr val="000000"/>
                </a:solidFill>
                <a:effectLst/>
                <a:latin typeface="Avenir"/>
              </a:rPr>
              <a:t>ブランド認知度やイメージの違いを比較し、差別化ポイントを発見します。</a:t>
            </a:r>
            <a:r>
              <a:rPr altLang="en-US" dirty="0" lang="ja-JP" sz="2000">
                <a:effectLst/>
              </a:rPr>
              <a:t> </a:t>
            </a:r>
            <a:endParaRPr altLang="en-US" dirty="0" lang="ja-JP" sz="2000"/>
          </a:p>
        </p:txBody>
      </p:sp>
    </p:spTree>
    <p:extLst>
      <p:ext uri="{BB962C8B-B14F-4D97-AF65-F5344CB8AC3E}">
        <p14:creationId xmlns:p14="http://schemas.microsoft.com/office/powerpoint/2010/main" val="14531424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14476</TotalTime>
  <Words>72</Words>
  <Application>Microsoft Office PowerPoint</Application>
  <PresentationFormat/>
  <Paragraphs>8</Paragraphs>
  <Slides>1</Slides>
  <Notes>0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7">
      <vt:lpstr>Avenir</vt:lpstr>
      <vt:lpstr>游ゴシック</vt:lpstr>
      <vt:lpstr>游ゴシック Light</vt:lpstr>
      <vt:lpstr>Arial</vt:lpstr>
      <vt:lpstr>Wingdings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