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Lst>
  <p:notesMasterIdLst>
    <p:notesMasterId r:id="rId5"/>
  </p:notesMasterIdLst>
  <p:sldIdLst>
    <p:sldId id="257" r:id="rId2"/>
    <p:sldId id="258" r:id="rId3"/>
    <p:sldId id="259" r:id="rId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858823-8D7B-432A-B0FB-171EB20ACE51}" v="3" dt="2026-03-24T09:04:37.9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32" autoAdjust="0"/>
    <p:restoredTop sz="94660"/>
  </p:normalViewPr>
  <p:slideViewPr>
    <p:cSldViewPr snapToGrid="0">
      <p:cViewPr varScale="1">
        <p:scale>
          <a:sx n="96" d="100"/>
          <a:sy n="96" d="100"/>
        </p:scale>
        <p:origin x="864" y="3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10"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B94520-68C6-4735-8130-7829EB251FDE}" type="datetimeFigureOut">
              <a:rPr kumimoji="1" lang="ja-JP" altLang="en-US" smtClean="0"/>
              <a:t>2026/3/24</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B52E1C-9A68-4B30-BA64-DD6611B07595}" type="slidenum">
              <a:rPr kumimoji="1" lang="ja-JP" altLang="en-US" smtClean="0"/>
              <a:t>‹#›</a:t>
            </a:fld>
            <a:endParaRPr kumimoji="1" lang="ja-JP" altLang="en-US"/>
          </a:p>
        </p:txBody>
      </p:sp>
    </p:spTree>
    <p:extLst>
      <p:ext uri="{BB962C8B-B14F-4D97-AF65-F5344CB8AC3E}">
        <p14:creationId xmlns:p14="http://schemas.microsoft.com/office/powerpoint/2010/main" val="409731007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ja-JP" altLang="en-US"/>
              <a:t>マスター タイトルの書式設定</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41C4EA54-0732-4526-8FF0-4F2BA501E20A}" type="datetime1">
              <a:rPr lang="en-US" altLang="ja-JP" smtClean="0"/>
              <a:t>3/24/2026</a:t>
            </a:fld>
            <a:endParaRPr lang="en-US"/>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9635080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パノラマ写真 (キャプション付き)">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9D1F8C7-F30B-468E-9C8A-7DB5C1920131}" type="datetime1">
              <a:rPr lang="en-US" altLang="ja-JP" smtClean="0"/>
              <a:t>3/24/2026</a:t>
            </a:fld>
            <a:endParaRPr lang="en-US"/>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6658943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タイトルとキャプション">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ja-JP" altLang="en-US"/>
            </a:p>
          </p:txBody>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ja-JP" altLang="en-US"/>
            </a:p>
          </p:txBody>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txBody>
            <a:bodyPr/>
            <a:lstStyle/>
            <a:p>
              <a:endParaRPr lang="ja-JP" altLang="en-US"/>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ja-JP" altLang="en-US"/>
            </a:p>
          </p:txBody>
        </p:sp>
      </p:grpSp>
      <p:sp>
        <p:nvSpPr>
          <p:cNvPr id="2" name="Title 1"/>
          <p:cNvSpPr>
            <a:spLocks noGrp="1"/>
          </p:cNvSpPr>
          <p:nvPr>
            <p:ph type="title"/>
          </p:nvPr>
        </p:nvSpPr>
        <p:spPr>
          <a:xfrm>
            <a:off x="1148798" y="1063417"/>
            <a:ext cx="8831816" cy="1372986"/>
          </a:xfrm>
        </p:spPr>
        <p:txBody>
          <a:bodyPr/>
          <a:lstStyle>
            <a:lvl1pPr>
              <a:defRPr sz="4000"/>
            </a:lvl1pPr>
          </a:lstStyle>
          <a:p>
            <a:r>
              <a:rPr lang="ja-JP" altLang="en-US"/>
              <a:t>マスター タイトルの書式設定</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DA943E86-0107-4F29-9016-5271231D8658}" type="datetime1">
              <a:rPr lang="en-US" altLang="ja-JP" smtClean="0"/>
              <a:t>3/24/2026</a:t>
            </a:fld>
            <a:endParaRPr lang="en-US"/>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4013502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引用 (キャプション付き)">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ja-JP" altLang="en-US"/>
              <a:t>マスター タイトルの書式設定</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9CCF9F5F-21D4-4F65-8D09-45F173B02287}" type="datetime1">
              <a:rPr lang="en-US" altLang="ja-JP" smtClean="0"/>
              <a:t>3/24/2026</a:t>
            </a:fld>
            <a:endParaRPr lang="en-US"/>
          </a:p>
        </p:txBody>
      </p:sp>
      <p:sp>
        <p:nvSpPr>
          <p:cNvPr id="5" name="Footer Placeholder 4"/>
          <p:cNvSpPr>
            <a:spLocks noGrp="1"/>
          </p:cNvSpPr>
          <p:nvPr>
            <p:ph type="ftr" sz="quarter" idx="11"/>
          </p:nvPr>
        </p:nvSpPr>
        <p:spPr/>
        <p:txBody>
          <a:bodyPr/>
          <a:lstStyle/>
          <a:p>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0318157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名札">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ja-JP" altLang="en-US"/>
            </a:p>
          </p:txBody>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ja-JP" altLang="en-US"/>
            </a:p>
          </p:txBody>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lang="ja-JP" altLang="en-US"/>
            </a:p>
          </p:txBody>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ja-JP" altLang="en-US"/>
            </a:p>
          </p:txBody>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233873EC-648D-4FAE-A8FA-CF04AA29274F}" type="datetime1">
              <a:rPr lang="en-US" altLang="ja-JP" smtClean="0"/>
              <a:t>3/24/2026</a:t>
            </a:fld>
            <a:endParaRPr lang="en-US"/>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41054344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段">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8F94DD5A-5E22-4969-A687-A38E09FBE2FD}" type="datetime1">
              <a:rPr lang="en-US" altLang="ja-JP" smtClean="0"/>
              <a:t>3/24/2026</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9394793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つの画像列">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4B3F4719-5A1A-4C72-A856-96A43AC24FE6}" type="datetime1">
              <a:rPr lang="en-US" altLang="ja-JP" smtClean="0"/>
              <a:t>3/24/2026</a:t>
            </a:fld>
            <a:endParaRPr lang="en-US"/>
          </a:p>
        </p:txBody>
      </p:sp>
      <p:sp>
        <p:nvSpPr>
          <p:cNvPr id="8" name="Footer Placeholder 7"/>
          <p:cNvSpPr>
            <a:spLocks noGrp="1"/>
          </p:cNvSpPr>
          <p:nvPr>
            <p:ph type="ftr" sz="quarter" idx="11"/>
          </p:nvPr>
        </p:nvSpPr>
        <p:spPr>
          <a:xfrm>
            <a:off x="561111" y="6391838"/>
            <a:ext cx="3644282" cy="304801"/>
          </a:xfrm>
        </p:spPr>
        <p:txBody>
          <a:bodyPr/>
          <a:lstStyle/>
          <a:p>
            <a:endParaRPr lang="en-US" dirty="0"/>
          </a:p>
        </p:txBody>
      </p:sp>
      <p:sp>
        <p:nvSpPr>
          <p:cNvPr id="9" name="Slide Number Placeholder 8"/>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5755433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F68E12D8-103F-47C2-8BC8-ADB0A7619ECF}" type="datetime1">
              <a:rPr lang="en-US" altLang="ja-JP" smtClean="0"/>
              <a:t>3/24/2026</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0213591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 縦書きテキスト">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11614618-0034-4522-A88F-A79F54B4B31F}" type="datetime1">
              <a:rPr lang="en-US" altLang="ja-JP" smtClean="0"/>
              <a:t>3/24/2026</a:t>
            </a:fld>
            <a:endParaRPr lang="en-US"/>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187314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D0DE7BF8-970A-4162-BAA6-1BF209E5082D}" type="datetime1">
              <a:rPr lang="en-US" altLang="ja-JP" smtClean="0"/>
              <a:t>3/24/2026</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808504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181AE92-8DB6-44DD-87FF-D0CC98E0ADB9}" type="datetime1">
              <a:rPr lang="en-US" altLang="ja-JP" smtClean="0"/>
              <a:t>3/24/2026</a:t>
            </a:fld>
            <a:endParaRPr lang="en-US"/>
          </a:p>
        </p:txBody>
      </p:sp>
      <p:sp>
        <p:nvSpPr>
          <p:cNvPr id="5" name="Footer Placeholder 4"/>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745075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6430EF5E-DE4A-48AB-BE2D-21BA1510BD35}" type="datetime1">
              <a:rPr lang="en-US" altLang="ja-JP" smtClean="0"/>
              <a:t>3/24/2026</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697581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4D737D86-4DCD-44B7-AE5B-4F4B44770948}" type="datetime1">
              <a:rPr lang="en-US" altLang="ja-JP" smtClean="0"/>
              <a:t>3/24/2026</a:t>
            </a:fld>
            <a:endParaRPr lang="en-US"/>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315075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E9D08C09-481F-47B6-BE24-69829278B135}" type="datetime1">
              <a:rPr lang="en-US" altLang="ja-JP" smtClean="0"/>
              <a:t>3/24/2026</a:t>
            </a:fld>
            <a:endParaRPr lang="en-US"/>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680078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8BEC31-5893-4C8C-BF29-3EC4A32593F9}" type="datetime1">
              <a:rPr lang="en-US" altLang="ja-JP" smtClean="0"/>
              <a:t>3/24/2026</a:t>
            </a:fld>
            <a:endParaRPr lang="en-US"/>
          </a:p>
        </p:txBody>
      </p:sp>
      <p:sp>
        <p:nvSpPr>
          <p:cNvPr id="3" name="Footer Placeholder 2"/>
          <p:cNvSpPr>
            <a:spLocks noGrp="1"/>
          </p:cNvSpPr>
          <p:nvPr>
            <p:ph type="ftr" sz="quarter" idx="11"/>
          </p:nvPr>
        </p:nvSpPr>
        <p:spPr/>
        <p:txBody>
          <a:bodyPr/>
          <a:lstStyle/>
          <a:p>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4" name="Slide Number Placeholder 3"/>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614771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コンテンツ">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ja-JP" altLang="en-US"/>
              <a:t>マスター タイトルの書式設定</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F32092D9-9702-4FC5-BDEE-843748AB4F48}" type="datetime1">
              <a:rPr lang="en-US" altLang="ja-JP" smtClean="0"/>
              <a:t>3/24/2026</a:t>
            </a:fld>
            <a:endParaRPr lang="en-US"/>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1697492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ja-JP" altLang="en-US"/>
              <a:t>アイコンをクリックして図を追加</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D25D181-E9A0-455A-A61F-9E5E4165442D}" type="datetime1">
              <a:rPr lang="en-US" altLang="ja-JP" smtClean="0"/>
              <a:t>3/24/2026</a:t>
            </a:fld>
            <a:endParaRPr lang="en-US"/>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6640098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ja-JP" altLang="en-US"/>
            </a:p>
          </p:txBody>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ja-JP" altLang="en-US"/>
            </a:p>
          </p:txBody>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lang="ja-JP" altLang="en-US"/>
            </a:p>
          </p:txBody>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ja-JP" altLang="en-US"/>
            </a:p>
          </p:txBody>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5E910CD8-515D-4BE0-8E37-8CB4EAE782EC}" type="datetime1">
              <a:rPr lang="en-US" altLang="ja-JP" smtClean="0"/>
              <a:t>3/24/2026</a:t>
            </a:fld>
            <a:endParaRPr lang="en-US"/>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dirty="0"/>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ja-JP" alt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87E7843D-FF13-4365-9478-9625B70A2705}" type="slidenum">
              <a:rPr lang="en-US" smtClean="0"/>
              <a:t>‹#›</a:t>
            </a:fld>
            <a:endParaRPr lang="en-US"/>
          </a:p>
        </p:txBody>
      </p:sp>
    </p:spTree>
    <p:extLst>
      <p:ext uri="{BB962C8B-B14F-4D97-AF65-F5344CB8AC3E}">
        <p14:creationId xmlns:p14="http://schemas.microsoft.com/office/powerpoint/2010/main" val="1503528300"/>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Lst>
  <p:hf hdr="0" ftr="0" dt="0"/>
  <p:txStyles>
    <p:titleStyle>
      <a:lvl1pPr algn="l" defTabSz="457200" rtl="0" eaLnBrk="1" latinLnBrk="0" hangingPunct="1">
        <a:spcBef>
          <a:spcPct val="0"/>
        </a:spcBef>
        <a:buNone/>
        <a:defRPr kumimoji="1" sz="3600" b="0" i="0" kern="1200">
          <a:solidFill>
            <a:schemeClr val="bg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CB83B1B-F79D-3935-E752-5F590F31847A}"/>
              </a:ext>
            </a:extLst>
          </p:cNvPr>
          <p:cNvSpPr txBox="1">
            <a:spLocks/>
          </p:cNvSpPr>
          <p:nvPr/>
        </p:nvSpPr>
        <p:spPr>
          <a:xfrm>
            <a:off x="320039" y="175147"/>
            <a:ext cx="7978385" cy="916234"/>
          </a:xfrm>
          <a:prstGeom prst="rect">
            <a:avLst/>
          </a:prstGeom>
        </p:spPr>
        <p:txBody>
          <a:bodyPr anchor="ctr">
            <a:normAutofit/>
          </a:bodyPr>
          <a:lst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ja-JP" altLang="en-US" dirty="0"/>
              <a:t>新施策導入に向けた準備状況について</a:t>
            </a:r>
          </a:p>
        </p:txBody>
      </p:sp>
      <p:sp>
        <p:nvSpPr>
          <p:cNvPr id="5" name="コンテンツ プレースホルダー 2">
            <a:extLst>
              <a:ext uri="{FF2B5EF4-FFF2-40B4-BE49-F238E27FC236}">
                <a16:creationId xmlns:a16="http://schemas.microsoft.com/office/drawing/2014/main" id="{3BB4DD2A-0BA4-1A68-35BA-5D2E691D7E49}"/>
              </a:ext>
            </a:extLst>
          </p:cNvPr>
          <p:cNvSpPr txBox="1">
            <a:spLocks/>
          </p:cNvSpPr>
          <p:nvPr/>
        </p:nvSpPr>
        <p:spPr>
          <a:xfrm>
            <a:off x="838200" y="1825625"/>
            <a:ext cx="10515600" cy="4351338"/>
          </a:xfrm>
          <a:prstGeom prst="rect">
            <a:avLst/>
          </a:prstGeom>
        </p:spPr>
        <p:txBody>
          <a:bodyPr lIns="109728" tIns="109728" rIns="109728" bIns="91440" anchor="b">
            <a:normAutofit/>
          </a:bodyPr>
          <a:lstStyle>
            <a:lvl1pPr marL="0" indent="0" algn="l" defTabSz="914400" rtl="0" eaLnBrk="1" latinLnBrk="0" hangingPunct="1">
              <a:lnSpc>
                <a:spcPct val="120000"/>
              </a:lnSpc>
              <a:spcBef>
                <a:spcPts val="1000"/>
              </a:spcBef>
              <a:buFont typeface="Arial" panose="020B0604020202020204" pitchFamily="34" charset="0"/>
              <a:buNone/>
              <a:defRPr sz="2000" kern="1200" spc="80">
                <a:solidFill>
                  <a:schemeClr val="tx1"/>
                </a:solidFill>
                <a:latin typeface="+mn-lt"/>
                <a:ea typeface="+mn-ea"/>
                <a:cs typeface="+mn-cs"/>
              </a:defRPr>
            </a:lvl1pPr>
            <a:lvl2pPr marL="457200" indent="0" algn="ctr" defTabSz="914400" rtl="0" eaLnBrk="1" latinLnBrk="0" hangingPunct="1">
              <a:lnSpc>
                <a:spcPct val="120000"/>
              </a:lnSpc>
              <a:spcBef>
                <a:spcPts val="500"/>
              </a:spcBef>
              <a:buFont typeface="Arial" panose="020B0604020202020204" pitchFamily="34" charset="0"/>
              <a:buNone/>
              <a:defRPr sz="2000" kern="1200" spc="80">
                <a:solidFill>
                  <a:schemeClr val="tx1"/>
                </a:solidFill>
                <a:latin typeface="+mn-lt"/>
                <a:ea typeface="+mn-ea"/>
                <a:cs typeface="+mn-cs"/>
              </a:defRPr>
            </a:lvl2pPr>
            <a:lvl3pPr marL="914400" indent="0" algn="ctr" defTabSz="914400" rtl="0" eaLnBrk="1" latinLnBrk="0" hangingPunct="1">
              <a:lnSpc>
                <a:spcPct val="120000"/>
              </a:lnSpc>
              <a:spcBef>
                <a:spcPts val="500"/>
              </a:spcBef>
              <a:buFont typeface="Arial" panose="020B0604020202020204" pitchFamily="34" charset="0"/>
              <a:buNone/>
              <a:defRPr sz="1800" kern="1200" spc="80">
                <a:solidFill>
                  <a:schemeClr val="tx1"/>
                </a:solidFill>
                <a:latin typeface="+mn-lt"/>
                <a:ea typeface="+mn-ea"/>
                <a:cs typeface="+mn-cs"/>
              </a:defRPr>
            </a:lvl3pPr>
            <a:lvl4pPr marL="1371600" indent="0" algn="ctr" defTabSz="914400" rtl="0" eaLnBrk="1" latinLnBrk="0" hangingPunct="1">
              <a:lnSpc>
                <a:spcPct val="120000"/>
              </a:lnSpc>
              <a:spcBef>
                <a:spcPts val="500"/>
              </a:spcBef>
              <a:buFont typeface="Arial" panose="020B0604020202020204" pitchFamily="34" charset="0"/>
              <a:buNone/>
              <a:defRPr sz="1600" kern="1200" spc="80">
                <a:solidFill>
                  <a:schemeClr val="tx1"/>
                </a:solidFill>
                <a:latin typeface="+mn-lt"/>
                <a:ea typeface="+mn-ea"/>
                <a:cs typeface="+mn-cs"/>
              </a:defRPr>
            </a:lvl4pPr>
            <a:lvl5pPr marL="1828800" indent="0" algn="ctr" defTabSz="914400" rtl="0" eaLnBrk="1" latinLnBrk="0" hangingPunct="1">
              <a:lnSpc>
                <a:spcPct val="120000"/>
              </a:lnSpc>
              <a:spcBef>
                <a:spcPts val="500"/>
              </a:spcBef>
              <a:buFont typeface="Arial" panose="020B0604020202020204" pitchFamily="34" charset="0"/>
              <a:buNone/>
              <a:defRPr sz="1600" kern="1200" spc="8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kumimoji="1" lang="ja-JP" altLang="en-US" dirty="0"/>
              <a:t>現在進めている新施策の導入に向けて、各部門では必要な準備作業が段階的に進行している。特に、運用開始後の業務負荷を軽減するための事前調整が重点的に行われており、関連資料の整備や担当者間の役割分担の明確化が進んでいる状況である。</a:t>
            </a:r>
          </a:p>
          <a:p>
            <a:r>
              <a:rPr kumimoji="1" lang="ja-JP" altLang="en-US" dirty="0"/>
              <a:t>また、施策の効果を最大化するため、既存プロセスとの整合性を確認しながら、運用ルールの見直しも並行して実施している。これにより、導入後の混乱を最小限に抑え、スムーズな立ち上げを実現することを目指している。</a:t>
            </a:r>
          </a:p>
          <a:p>
            <a:r>
              <a:rPr kumimoji="1" lang="ja-JP" altLang="en-US" dirty="0"/>
              <a:t>今後は、各部門から寄せられた意見をもとに最終調整を行い、運用開始に向けた準備をさらに加速させる予定である。</a:t>
            </a:r>
          </a:p>
          <a:p>
            <a:endParaRPr kumimoji="1" lang="ja-JP" altLang="en-US" dirty="0"/>
          </a:p>
        </p:txBody>
      </p:sp>
      <p:sp>
        <p:nvSpPr>
          <p:cNvPr id="3" name="スライド番号プレースホルダー 2">
            <a:extLst>
              <a:ext uri="{FF2B5EF4-FFF2-40B4-BE49-F238E27FC236}">
                <a16:creationId xmlns:a16="http://schemas.microsoft.com/office/drawing/2014/main" id="{0F0ACC93-F592-18E3-88C6-3B42722845F1}"/>
              </a:ext>
            </a:extLst>
          </p:cNvPr>
          <p:cNvSpPr>
            <a:spLocks noGrp="1"/>
          </p:cNvSpPr>
          <p:nvPr>
            <p:ph type="sldNum" sz="quarter" idx="12"/>
          </p:nvPr>
        </p:nvSpPr>
        <p:spPr/>
        <p:txBody>
          <a:bodyPr/>
          <a:lstStyle/>
          <a:p>
            <a:fld id="{87E7843D-FF13-4365-9478-9625B70A2705}" type="slidenum">
              <a:rPr lang="en-US" smtClean="0"/>
              <a:t>1</a:t>
            </a:fld>
            <a:endParaRPr lang="en-US"/>
          </a:p>
        </p:txBody>
      </p:sp>
    </p:spTree>
    <p:extLst>
      <p:ext uri="{BB962C8B-B14F-4D97-AF65-F5344CB8AC3E}">
        <p14:creationId xmlns:p14="http://schemas.microsoft.com/office/powerpoint/2010/main" val="9309102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12744D0-23DE-F499-43DC-5B0A488E0CD2}"/>
              </a:ext>
            </a:extLst>
          </p:cNvPr>
          <p:cNvSpPr>
            <a:spLocks noGrp="1"/>
          </p:cNvSpPr>
          <p:nvPr>
            <p:ph type="title"/>
          </p:nvPr>
        </p:nvSpPr>
        <p:spPr/>
        <p:txBody>
          <a:bodyPr/>
          <a:lstStyle/>
          <a:p>
            <a:r>
              <a:rPr lang="ja-JP" altLang="en-US" dirty="0"/>
              <a:t>新施策導入に向けた準備状況について</a:t>
            </a:r>
          </a:p>
        </p:txBody>
      </p:sp>
      <p:sp>
        <p:nvSpPr>
          <p:cNvPr id="3" name="テキスト プレースホルダー 2">
            <a:extLst>
              <a:ext uri="{FF2B5EF4-FFF2-40B4-BE49-F238E27FC236}">
                <a16:creationId xmlns:a16="http://schemas.microsoft.com/office/drawing/2014/main" id="{221B3304-F6D8-A07F-FF6F-0C6E4DE1795B}"/>
              </a:ext>
            </a:extLst>
          </p:cNvPr>
          <p:cNvSpPr>
            <a:spLocks noGrp="1"/>
          </p:cNvSpPr>
          <p:nvPr>
            <p:ph type="body" sz="half" idx="2"/>
          </p:nvPr>
        </p:nvSpPr>
        <p:spPr/>
        <p:txBody>
          <a:bodyPr>
            <a:normAutofit lnSpcReduction="10000"/>
          </a:bodyPr>
          <a:lstStyle/>
          <a:p>
            <a:r>
              <a:rPr lang="ja-JP" altLang="en-US" dirty="0"/>
              <a:t>現在進めている新施策の導入に向けて、各部門では必要な準備作業が段階的に進行している。特に、運用開始後の業務負荷を軽減するための事前調整が重点的に行われており、関連資料の整備や担当者間の役割分担の明確化が進んでいる状況である。</a:t>
            </a:r>
          </a:p>
          <a:p>
            <a:r>
              <a:rPr lang="ja-JP" altLang="en-US" dirty="0"/>
              <a:t>また、施策の効果を最大化するため、既存プロセスとの整合性を確認しながら、運用ルールの見直しも並行して実施している。これにより、導入後の混乱を最小限に抑え、スムーズな立ち上げを実現することを目指している。</a:t>
            </a:r>
          </a:p>
          <a:p>
            <a:r>
              <a:rPr lang="ja-JP" altLang="en-US" dirty="0"/>
              <a:t>今後は、各部門から寄せられた意見をもとに最終調整を行い、運用開始に向けた準備をさらに加速させる予定である。</a:t>
            </a:r>
          </a:p>
          <a:p>
            <a:endParaRPr lang="ja-JP" altLang="en-US" dirty="0"/>
          </a:p>
        </p:txBody>
      </p:sp>
      <p:sp>
        <p:nvSpPr>
          <p:cNvPr id="4" name="スライド番号プレースホルダー 3">
            <a:extLst>
              <a:ext uri="{FF2B5EF4-FFF2-40B4-BE49-F238E27FC236}">
                <a16:creationId xmlns:a16="http://schemas.microsoft.com/office/drawing/2014/main" id="{97C0F848-87D7-75E3-3DEB-A3D194E8EE97}"/>
              </a:ext>
            </a:extLst>
          </p:cNvPr>
          <p:cNvSpPr>
            <a:spLocks noGrp="1"/>
          </p:cNvSpPr>
          <p:nvPr>
            <p:ph type="sldNum" sz="quarter" idx="12"/>
          </p:nvPr>
        </p:nvSpPr>
        <p:spPr/>
        <p:txBody>
          <a:bodyPr/>
          <a:lstStyle/>
          <a:p>
            <a:fld id="{87E7843D-FF13-4365-9478-9625B70A2705}" type="slidenum">
              <a:rPr lang="en-US" smtClean="0"/>
              <a:t>2</a:t>
            </a:fld>
            <a:endParaRPr lang="en-US"/>
          </a:p>
        </p:txBody>
      </p:sp>
    </p:spTree>
    <p:extLst>
      <p:ext uri="{BB962C8B-B14F-4D97-AF65-F5344CB8AC3E}">
        <p14:creationId xmlns:p14="http://schemas.microsoft.com/office/powerpoint/2010/main" val="41502248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0B21BCB-C262-A759-6DA6-B4F7B1239F7E}"/>
              </a:ext>
            </a:extLst>
          </p:cNvPr>
          <p:cNvSpPr>
            <a:spLocks noGrp="1"/>
          </p:cNvSpPr>
          <p:nvPr>
            <p:ph type="title"/>
          </p:nvPr>
        </p:nvSpPr>
        <p:spPr/>
        <p:txBody>
          <a:bodyPr/>
          <a:lstStyle/>
          <a:p>
            <a:endParaRPr kumimoji="1" lang="ja-JP" altLang="en-US"/>
          </a:p>
        </p:txBody>
      </p:sp>
      <p:sp>
        <p:nvSpPr>
          <p:cNvPr id="3" name="テキスト プレースホルダー 2">
            <a:extLst>
              <a:ext uri="{FF2B5EF4-FFF2-40B4-BE49-F238E27FC236}">
                <a16:creationId xmlns:a16="http://schemas.microsoft.com/office/drawing/2014/main" id="{4548EEEB-1801-B578-89FC-6DC718028D8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956C804-7DB7-8552-58C8-BBC21922728A}"/>
              </a:ext>
            </a:extLst>
          </p:cNvPr>
          <p:cNvSpPr>
            <a:spLocks noGrp="1"/>
          </p:cNvSpPr>
          <p:nvPr>
            <p:ph type="sldNum" sz="quarter" idx="12"/>
          </p:nvPr>
        </p:nvSpPr>
        <p:spPr/>
        <p:txBody>
          <a:bodyPr/>
          <a:lstStyle/>
          <a:p>
            <a:fld id="{87E7843D-FF13-4365-9478-9625B70A2705}" type="slidenum">
              <a:rPr lang="en-US" smtClean="0"/>
              <a:t>3</a:t>
            </a:fld>
            <a:endParaRPr lang="en-US"/>
          </a:p>
        </p:txBody>
      </p:sp>
    </p:spTree>
    <p:extLst>
      <p:ext uri="{BB962C8B-B14F-4D97-AF65-F5344CB8AC3E}">
        <p14:creationId xmlns:p14="http://schemas.microsoft.com/office/powerpoint/2010/main" val="320834516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イオン ボードルーム">
  <a:themeElements>
    <a:clrScheme name="イオン ボードルーム">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イオン ボードルーム">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イオン ボードルーム">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10179</TotalTime>
  <Words>305</Words>
  <Application>Microsoft Office PowerPoint</Application>
  <PresentationFormat>ワイド画面</PresentationFormat>
  <Paragraphs>11</Paragraphs>
  <Slides>3</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3</vt:i4>
      </vt:variant>
    </vt:vector>
  </HeadingPairs>
  <TitlesOfParts>
    <vt:vector size="8" baseType="lpstr">
      <vt:lpstr>游ゴシック</vt:lpstr>
      <vt:lpstr>Arial</vt:lpstr>
      <vt:lpstr>Century Gothic</vt:lpstr>
      <vt:lpstr>Wingdings 3</vt:lpstr>
      <vt:lpstr>イオン ボードルーム</vt:lpstr>
      <vt:lpstr>PowerPoint プレゼンテーション</vt:lpstr>
      <vt:lpstr>新施策導入に向けた準備状況について</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みのり 高坂</cp:lastModifiedBy>
  <cp:revision>1</cp:revision>
  <dcterms:modified xsi:type="dcterms:W3CDTF">2026-03-24T09:04:38Z</dcterms:modified>
</cp:coreProperties>
</file>