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inkml+xml" PartName="/ppt/ink/ink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8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60" d="100"/>
          <a:sy n="60" d="100"/>
        </p:scale>
        <p:origin x="49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7:30:18.781" v="2" actId="47"/>
      <pc:docMkLst>
        <pc:docMk/>
      </pc:docMkLst>
      <pc:sldChg chg="del">
        <pc:chgData name="みのり 高坂" userId="b5fa9cee4b4e07da" providerId="LiveId" clId="{FC82D3FC-005F-422E-91BB-CDF96431A7E7}" dt="2026-03-18T07:30:13.016" v="1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7:30:09.52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7:30:18.781" v="2" actId="47"/>
        <pc:sldMkLst>
          <pc:docMk/>
          <pc:sldMk cId="2234362426" sldId="284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55.81395" units="1/cm"/>
          <inkml:channelProperty channel="Y" name="resolution" value="55.6701" units="1/cm"/>
          <inkml:channelProperty channel="T" name="resolution" value="1" units="1/dev"/>
        </inkml:channelProperties>
      </inkml:inkSource>
      <inkml:timestamp xml:id="ts0" timeString="2026-03-12T03:52:41.13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4974 8255 0,'18'0'110,"-1"0"-95,1 0-15,0 0 32,17 0-17,-17 0-15,-1 0 32,1 0-17,17 0 1,-17 0-16,-1 0 31,19 0-15,-19 0-1,19 0-15,-19 0 16,1 0 15,17-35-31,-17 35 16,0 0-1,17-18 1,-18 18 0,1 0 31,0 0-16,-1 0 16</inkml:trace>
  <inkml:trace contextRef="#ctx0" brushRef="#br0" timeOffset="1030.16">5309 8043 0,'-17'0'125,"17"36"-110,0 17-15,0-1 16,0 1-1,0-35 1,0 0 0,0 17-1,0-17 1,0-1 0,0 18-1,-18-17 16,18 0-15,0 17 15,0-17 1</inkml:trace>
  <inkml:trace contextRef="#ctx0" brushRef="#br0" timeOffset="2057.98">4904 8467 0,'-18'17'47,"36"-17"-32,-1 0 1,19 0-16,16 36 47,-16-36-31,-19 0-1,19 0 1,-19 0-1,1 0 1,35 0 0,-36 0-16,19 0 15,-19 0-15,19 0 32,-1 0-17,-17 17-15,17-17 31,0 0-31,-17 0 16,35 0 0,-36 0-1,1 0 17,0 0-17,17 0 1,-17 0-1</inkml:trace>
  <inkml:trace contextRef="#ctx0" brushRef="#br0" timeOffset="3110.04">5345 8608 0,'17'17'78,"-17"1"-78,0 70 16,0-17-1,0-54-15,18 19 16,-18 52-1,18-35 1,-1-18 0,-17 18-1,0-18 1,0 1 15,0-19 0,-17 19 48,-19-36-64,19 0 1,-1-18-1,-17 18 1,17-18 0,-17 1 15,35-54 0,0 0-15,0 19-1,0 34-15</inkml:trace>
  <inkml:trace contextRef="#ctx0" brushRef="#br0" timeOffset="4022.12">5168 8625 0,'-17'0'94,"34"71"-63,-17-18-15,0 0-1,0 17 1,0-17 0,0-17-1,-17-1 1,17-18-1,-18 1-15,0 17 16,18-17 0,-17 17 31,-1-35-16,0 18-16,-17-18 1,17 0 0,-17 18-1,18-18 1,-19 17 0,19-17 15,-1 18-31</inkml:trace>
  <inkml:trace contextRef="#ctx0" brushRef="#br0" timeOffset="5030.52">4939 8802 0,'-53'0'110,"35"35"-95,1-35 1,-19 35 31,19 1-32,-19-36 1,19 17 31,-1 1-16,1-18-15</inkml:trace>
  <inkml:trace contextRef="#ctx0" brushRef="#br0" timeOffset="5823.74">5609 8819 0,'18'0'63,"-1"0"-63,1 18 15,17 35 1,1-18 0,-1 1-1,-17-19-15,17 18 31</inkml:trace>
  <inkml:trace contextRef="#ctx0" brushRef="#br1" timeOffset="10718.27">7849 8132 0,'53'17'125,"-35"-17"-109,70 35 15,-53-35-15,-17 0 15,17 0-31,1 0 31,-1 0-31,-18 0 16,19 0-1,-1 0 1,36 0 0,-54 0-1,36 0 1,-35 0-1,-1 0 1,36 0 47</inkml:trace>
  <inkml:trace contextRef="#ctx0" brushRef="#br1" timeOffset="11528.19">8132 8114 0,'0'18'94,"0"34"-94,0-16 15,0 17-15,0 0 16,0-36-16,-36 54 15,36-18 1,0-36 0,0 36-1,0-35 1,0 35 0,0-36-1,0 1 16,0 17 16,0-17-31</inkml:trace>
  <inkml:trace contextRef="#ctx0" brushRef="#br1" timeOffset="12174.18">7832 8396 0,'17'0'31,"36"0"1,-35-18-32,0 18 15,17 0 1,18 0 0,-36 0-1,19 0-15,-19 0 16,36 0-1,-35 0-15,-1 0 32,19 0-32</inkml:trace>
  <inkml:trace contextRef="#ctx0" brushRef="#br1" timeOffset="12958.08">7549 8643 0,'18'0'47,"17"0"-47,1 0 16,-19 0-1,19 0-15,34 0 31,-52 0-31,-1 0 16,125 18 0,-90-1-1,19-17 1,0 36 0,-19-36-1,19 0 1,0 0-1,-36 0-15,18 0 16,-36 0 0,1 0-1,17 0 1,-17 0 0,17 0-1,0 0 32</inkml:trace>
  <inkml:trace contextRef="#ctx0" brushRef="#br1" timeOffset="13785.48">7885 8855 0,'35'70'94,"-17"36"-78,-18-18-1,35 1 1,-35-37 0,0 19-1,0-53 1,0-1-1,0 19-15,0-19 16,0 1 0,0 17-1</inkml:trace>
  <inkml:trace contextRef="#ctx0" brushRef="#br1" timeOffset="14985.25">7920 8890 0,'18'0'78,"-1"0"-62,18 0 0,-17 0-1,0 0 1,17 0 15,-17 0-15,-1 0 31,1 0-32,35 0 1,-36 0 78,1 0-63,35 35 0,-53 18-15,35 53-1,-35-35 1,0-1 0,0-17-1,0-18 1,0 1-1,0-19 1,0 1 47,0 0-32,0-1 16,-17 1-32,-1-18 1,0 0 15,-17 0-15,17 0-1</inkml:trace>
  <inkml:trace contextRef="#ctx0" brushRef="#br1" timeOffset="15935.39">7990 9137 0,'18'-35'94,"35"35"-79,-35 0 32,-1 0-16,19 0 1,-19 0-17,1 0 157,-1 17-156</inkml:trace>
  <inkml:trace contextRef="#ctx0" brushRef="#br1" timeOffset="16887.06">8008 9260 0,'18'0'110,"-1"0"-110,1 0 15,17 0 17,-17 18 124,0 0-47,-1-18-93</inkml:trace>
</inkml:ink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ink/ink1.xml" Type="http://schemas.openxmlformats.org/officeDocument/2006/relationships/customXml"/>
<Relationship Id="rId3" Target="../media/image16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8E35848-8764-7DE8-B2EB-D172EC34A437}"/>
              </a:ext>
            </a:extLst>
          </p:cNvPr>
          <p:cNvSpPr txBox="1"/>
          <p:nvPr/>
        </p:nvSpPr>
        <p:spPr>
          <a:xfrm>
            <a:off x="619125" y="1038225"/>
            <a:ext cx="10972800" cy="502890"/>
          </a:xfrm>
          <a:prstGeom prst="rect">
            <a:avLst/>
          </a:prstGeom>
          <a:noFill/>
        </p:spPr>
        <p:txBody>
          <a:bodyPr rtlCol="0" wrap="square">
            <a:normAutofit fontScale="92500" lnSpcReduction="20000"/>
          </a:bodyPr>
          <a:lstStyle/>
          <a:p>
            <a:pPr algn="l" marL="0">
              <a:buNone/>
            </a:pPr>
            <a:r>
              <a:rPr b="0" dirty="0" sz="3600">
                <a:solidFill>
                  <a:srgbClr val="000000"/>
                </a:solidFill>
                <a:effectLst/>
                <a:latin charset="0" panose="03000500000000000000" pitchFamily="66" typeface="Mongolian Baiti"/>
              </a:rPr>
              <a:t>色使いやフォント選びのポイント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A23AECE-813A-54D3-4610-F4A2E8496A45}"/>
              </a:ext>
            </a:extLst>
          </p:cNvPr>
          <p:cNvSpPr txBox="1"/>
          <p:nvPr/>
        </p:nvSpPr>
        <p:spPr>
          <a:xfrm>
            <a:off x="1866900" y="2357735"/>
            <a:ext cx="3810000" cy="860821"/>
          </a:xfrm>
          <a:prstGeom prst="rect">
            <a:avLst/>
          </a:prstGeom>
          <a:noFill/>
        </p:spPr>
        <p:txBody>
          <a:bodyPr rtlCol="0" wrap="square">
            <a:normAutofit/>
          </a:bodyPr>
          <a:lstStyle/>
          <a:p>
            <a:pPr algn="l" marL="0">
              <a:buNone/>
            </a:pPr>
            <a:r>
              <a:rPr b="1" dirty="0" sz="1575">
                <a:solidFill>
                  <a:srgbClr val="000000"/>
                </a:solidFill>
                <a:effectLst/>
                <a:latin typeface="Avenir"/>
              </a:rPr>
              <a:t>配色の役割</a:t>
            </a:r>
            <a:endParaRPr altLang="en-US" dirty="0" lang="ja-JP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0E501A2-250D-1B89-B4B6-A13E4834CAB8}"/>
              </a:ext>
            </a:extLst>
          </p:cNvPr>
          <p:cNvSpPr txBox="1"/>
          <p:nvPr/>
        </p:nvSpPr>
        <p:spPr>
          <a:xfrm>
            <a:off x="7612944" y="2357734"/>
            <a:ext cx="3810000" cy="860821"/>
          </a:xfrm>
          <a:prstGeom prst="rect">
            <a:avLst/>
          </a:prstGeom>
          <a:noFill/>
        </p:spPr>
        <p:txBody>
          <a:bodyPr rtlCol="0" wrap="square">
            <a:normAutofit/>
          </a:bodyPr>
          <a:lstStyle/>
          <a:p>
            <a:pPr algn="l" marL="0">
              <a:buNone/>
            </a:pPr>
            <a:r>
              <a:rPr b="1" dirty="0" sz="1575">
                <a:solidFill>
                  <a:srgbClr val="000000"/>
                </a:solidFill>
                <a:effectLst/>
                <a:latin typeface="Avenir"/>
              </a:rPr>
              <a:t>視覚的快適さ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インク 6">
                <a:extLst>
                  <a:ext uri="{FF2B5EF4-FFF2-40B4-BE49-F238E27FC236}">
                    <a16:creationId xmlns:a16="http://schemas.microsoft.com/office/drawing/2014/main" id="{7476C846-D2A2-D78B-B26B-E4AAFDDD1B48}"/>
                  </a:ext>
                </a:extLst>
              </p14:cNvPr>
              <p14:cNvContentPartPr/>
              <p14:nvPr/>
            </p14:nvContentPartPr>
            <p14:xfrm>
              <a:off x="1695600" y="2895480"/>
              <a:ext cx="1390680" cy="514800"/>
            </p14:xfrm>
          </p:contentPart>
        </mc:Choice>
        <mc:Fallback>
          <p:pic>
            <p:nvPicPr>
              <p:cNvPr id="7" name="インク 6">
                <a:extLst>
                  <a:ext uri="{FF2B5EF4-FFF2-40B4-BE49-F238E27FC236}">
                    <a16:creationId xmlns:a16="http://schemas.microsoft.com/office/drawing/2014/main" id="{7476C846-D2A2-D78B-B26B-E4AAFDDD1B4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86240" y="2886120"/>
                <a:ext cx="1409400" cy="53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05267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3</Words>
  <Application>Microsoft Office PowerPoint</Application>
  <PresentationFormat/>
  <Paragraphs>3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8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