
<file path=[Content_Types].xml><?xml version="1.0" encoding="utf-8"?>
<Types xmlns="http://schemas.openxmlformats.org/package/2006/content-types">
  <Default ContentType="image/jpeg" Extension="jpe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ms-powerpoint.changesinfo+xml" PartName="/ppt/changesInfos/changesInfo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ms-powerpoint.revisioninfo+xml" PartName="/ppt/revisionInfo.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3.xml"/>
  <Override ContentType="application/vnd.openxmlformats-officedocument.presentationml.slideLayout+xml" PartName="/ppt/slideLayouts/slideLayout14.xml"/>
  <Override ContentType="application/vnd.openxmlformats-officedocument.presentationml.slideLayout+xml" PartName="/ppt/slideLayouts/slideLayout15.xml"/>
  <Override ContentType="application/vnd.openxmlformats-officedocument.presentationml.slideLayout+xml" PartName="/ppt/slideLayouts/slideLayout16.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no"?>
<Relationships xmlns="http://schemas.openxmlformats.org/package/2006/relationships">
<Relationship Id="rId1" Target="ppt/presentation.xml" Type="http://schemas.openxmlformats.org/officeDocument/2006/relationships/officeDocument"/>
<Relationship Id="rId2" Target="docProps/thumbnail.jpeg" Type="http://schemas.openxmlformats.org/package/2006/relationships/metadata/thumbnail"/>
<Relationship Id="rId3" Target="docProps/core.xml" Type="http://schemas.openxmlformats.org/package/2006/relationships/metadata/core-properties"/>
<Relationship Id="rId4" Target="docProps/app.xml" Type="http://schemas.openxmlformats.org/officeDocument/2006/relationships/extended-properties"/>
</Relationships>

</file>

<file path=ppt/presentation.xml><?xml version="1.0" encoding="utf-8"?>
<p:presentation xmlns:a="http://schemas.openxmlformats.org/drawingml/2006/main" xmlns:p="http://schemas.openxmlformats.org/presentationml/2006/main" xmlns:r="http://schemas.openxmlformats.org/officeDocument/2006/relationships" saveSubsetFonts="1">
  <p:sldMasterIdLst>
    <p:sldMasterId id="2147483660" r:id="rId1"/>
  </p:sldMasterIdLst>
  <p:notesMasterIdLst>
    <p:notesMasterId r:id="rId3"/>
  </p:notesMasterIdLst>
  <p:sldIdLst>
    <p:sldId id="283" r:id="rId2"/>
  </p:sldIdLst>
  <p:sldSz cx="12192000" cy="6858000"/>
  <p:notesSz cx="6858000" cy="9144000"/>
  <p:defaultTextStyle>
    <a:defPPr>
      <a:defRPr lang="en-US"/>
    </a:defPPr>
    <a:lvl1pPr algn="l" defTabSz="457200" eaLnBrk="1" hangingPunct="1" latinLnBrk="0" marL="0" rtl="0">
      <a:defRPr kern="1200" sz="1800">
        <a:solidFill>
          <a:schemeClr val="tx1"/>
        </a:solidFill>
        <a:latin typeface="+mn-lt"/>
        <a:ea typeface="+mn-ea"/>
        <a:cs typeface="+mn-cs"/>
      </a:defRPr>
    </a:lvl1pPr>
    <a:lvl2pPr algn="l" defTabSz="457200" eaLnBrk="1" hangingPunct="1" latinLnBrk="0" marL="457200" rtl="0">
      <a:defRPr kern="1200" sz="1800">
        <a:solidFill>
          <a:schemeClr val="tx1"/>
        </a:solidFill>
        <a:latin typeface="+mn-lt"/>
        <a:ea typeface="+mn-ea"/>
        <a:cs typeface="+mn-cs"/>
      </a:defRPr>
    </a:lvl2pPr>
    <a:lvl3pPr algn="l" defTabSz="457200" eaLnBrk="1" hangingPunct="1" latinLnBrk="0" marL="914400" rtl="0">
      <a:defRPr kern="1200" sz="1800">
        <a:solidFill>
          <a:schemeClr val="tx1"/>
        </a:solidFill>
        <a:latin typeface="+mn-lt"/>
        <a:ea typeface="+mn-ea"/>
        <a:cs typeface="+mn-cs"/>
      </a:defRPr>
    </a:lvl3pPr>
    <a:lvl4pPr algn="l" defTabSz="457200" eaLnBrk="1" hangingPunct="1" latinLnBrk="0" marL="1371600" rtl="0">
      <a:defRPr kern="1200" sz="1800">
        <a:solidFill>
          <a:schemeClr val="tx1"/>
        </a:solidFill>
        <a:latin typeface="+mn-lt"/>
        <a:ea typeface="+mn-ea"/>
        <a:cs typeface="+mn-cs"/>
      </a:defRPr>
    </a:lvl4pPr>
    <a:lvl5pPr algn="l" defTabSz="457200" eaLnBrk="1" hangingPunct="1" latinLnBrk="0" marL="1828800" rtl="0">
      <a:defRPr kern="1200" sz="1800">
        <a:solidFill>
          <a:schemeClr val="tx1"/>
        </a:solidFill>
        <a:latin typeface="+mn-lt"/>
        <a:ea typeface="+mn-ea"/>
        <a:cs typeface="+mn-cs"/>
      </a:defRPr>
    </a:lvl5pPr>
    <a:lvl6pPr algn="l" defTabSz="457200" eaLnBrk="1" hangingPunct="1" latinLnBrk="0" marL="2286000" rtl="0">
      <a:defRPr kern="1200" sz="1800">
        <a:solidFill>
          <a:schemeClr val="tx1"/>
        </a:solidFill>
        <a:latin typeface="+mn-lt"/>
        <a:ea typeface="+mn-ea"/>
        <a:cs typeface="+mn-cs"/>
      </a:defRPr>
    </a:lvl6pPr>
    <a:lvl7pPr algn="l" defTabSz="457200" eaLnBrk="1" hangingPunct="1" latinLnBrk="0" marL="2743200" rtl="0">
      <a:defRPr kern="1200" sz="1800">
        <a:solidFill>
          <a:schemeClr val="tx1"/>
        </a:solidFill>
        <a:latin typeface="+mn-lt"/>
        <a:ea typeface="+mn-ea"/>
        <a:cs typeface="+mn-cs"/>
      </a:defRPr>
    </a:lvl7pPr>
    <a:lvl8pPr algn="l" defTabSz="457200" eaLnBrk="1" hangingPunct="1" latinLnBrk="0" marL="3200400" rtl="0">
      <a:defRPr kern="1200" sz="1800">
        <a:solidFill>
          <a:schemeClr val="tx1"/>
        </a:solidFill>
        <a:latin typeface="+mn-lt"/>
        <a:ea typeface="+mn-ea"/>
        <a:cs typeface="+mn-cs"/>
      </a:defRPr>
    </a:lvl8pPr>
    <a:lvl9pPr algn="l" defTabSz="457200" eaLnBrk="1" hangingPunct="1" latinLnBrk="0" marL="3657600" rtl="0">
      <a:defRPr kern="1200" sz="18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B030D8-D0C0-4296-A6E3-D237AEC8EBB9}" v="3" dt="2026-03-18T06:53:39.39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57" autoAdjust="0"/>
    <p:restoredTop sz="94660"/>
  </p:normalViewPr>
  <p:slideViewPr>
    <p:cSldViewPr snapToGrid="0">
      <p:cViewPr varScale="1">
        <p:scale>
          <a:sx n="60" d="100"/>
          <a:sy n="60" d="100"/>
        </p:scale>
        <p:origin x="498" y="282"/>
      </p:cViewPr>
      <p:guideLst/>
    </p:cSldViewPr>
  </p:slideViewPr>
  <p:notesTextViewPr>
    <p:cViewPr>
      <p:scale>
        <a:sx n="1" d="1"/>
        <a:sy n="1" d="1"/>
      </p:scale>
      <p:origin x="0" y="0"/>
    </p:cViewPr>
  </p:notesTextViewPr>
  <p:gridSpacing cx="72008" cy="72008"/>
</p:viewPr>
</file>

<file path=ppt/_rels/presentation.xml.rels><?xml version="1.0" encoding="UTF-8" standalone="no"?>
<Relationships xmlns="http://schemas.openxmlformats.org/package/2006/relationships">
<Relationship Id="rId1" Target="slideMasters/slideMaster1.xml" Type="http://schemas.openxmlformats.org/officeDocument/2006/relationships/slideMaster"/>
<Relationship Id="rId2" Target="slides/slide1.xml" Type="http://schemas.openxmlformats.org/officeDocument/2006/relationships/slide"/>
<Relationship Id="rId3" Target="notesMasters/notesMaster1.xml" Type="http://schemas.openxmlformats.org/officeDocument/2006/relationships/notesMaster"/>
<Relationship Id="rId4" Target="presProps.xml" Type="http://schemas.openxmlformats.org/officeDocument/2006/relationships/presProps"/>
<Relationship Id="rId5" Target="viewProps.xml" Type="http://schemas.openxmlformats.org/officeDocument/2006/relationships/viewProps"/>
<Relationship Id="rId6" Target="theme/theme1.xml" Type="http://schemas.openxmlformats.org/officeDocument/2006/relationships/theme"/>
<Relationship Id="rId7" Target="tableStyles.xml" Type="http://schemas.openxmlformats.org/officeDocument/2006/relationships/tableStyles"/>
<Relationship Id="rId8" Target="changesInfos/changesInfo1.xml" Type="http://schemas.microsoft.com/office/2016/11/relationships/changesInfo"/>
<Relationship Id="rId9" Target="revisionInfo.xml" Type="http://schemas.microsoft.com/office/2015/10/relationships/revisionInfo"/>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みのり 高坂" userId="b5fa9cee4b4e07da" providerId="LiveId" clId="{FC82D3FC-005F-422E-91BB-CDF96431A7E7}"/>
    <pc:docChg chg="custSel addSld delSld modSld">
      <pc:chgData name="みのり 高坂" userId="b5fa9cee4b4e07da" providerId="LiveId" clId="{FC82D3FC-005F-422E-91BB-CDF96431A7E7}" dt="2026-03-18T06:54:08.135" v="25" actId="47"/>
      <pc:docMkLst>
        <pc:docMk/>
      </pc:docMkLst>
      <pc:sldChg chg="del">
        <pc:chgData name="みのり 高坂" userId="b5fa9cee4b4e07da" providerId="LiveId" clId="{FC82D3FC-005F-422E-91BB-CDF96431A7E7}" dt="2026-03-18T06:46:53.353" v="0" actId="47"/>
        <pc:sldMkLst>
          <pc:docMk/>
          <pc:sldMk cId="3128349938" sldId="256"/>
        </pc:sldMkLst>
      </pc:sldChg>
      <pc:sldChg chg="del">
        <pc:chgData name="みのり 高坂" userId="b5fa9cee4b4e07da" providerId="LiveId" clId="{FC82D3FC-005F-422E-91BB-CDF96431A7E7}" dt="2026-03-18T06:46:53.353" v="0" actId="47"/>
        <pc:sldMkLst>
          <pc:docMk/>
          <pc:sldMk cId="2459972472" sldId="257"/>
        </pc:sldMkLst>
      </pc:sldChg>
      <pc:sldChg chg="del">
        <pc:chgData name="みのり 高坂" userId="b5fa9cee4b4e07da" providerId="LiveId" clId="{FC82D3FC-005F-422E-91BB-CDF96431A7E7}" dt="2026-03-18T06:46:53.353" v="0" actId="47"/>
        <pc:sldMkLst>
          <pc:docMk/>
          <pc:sldMk cId="1453142428" sldId="258"/>
        </pc:sldMkLst>
      </pc:sldChg>
      <pc:sldChg chg="del">
        <pc:chgData name="みのり 高坂" userId="b5fa9cee4b4e07da" providerId="LiveId" clId="{FC82D3FC-005F-422E-91BB-CDF96431A7E7}" dt="2026-03-18T06:46:53.353" v="0" actId="47"/>
        <pc:sldMkLst>
          <pc:docMk/>
          <pc:sldMk cId="447990124" sldId="259"/>
        </pc:sldMkLst>
      </pc:sldChg>
      <pc:sldChg chg="del">
        <pc:chgData name="みのり 高坂" userId="b5fa9cee4b4e07da" providerId="LiveId" clId="{FC82D3FC-005F-422E-91BB-CDF96431A7E7}" dt="2026-03-18T06:46:53.353" v="0" actId="47"/>
        <pc:sldMkLst>
          <pc:docMk/>
          <pc:sldMk cId="3612191478" sldId="260"/>
        </pc:sldMkLst>
      </pc:sldChg>
      <pc:sldChg chg="del">
        <pc:chgData name="みのり 高坂" userId="b5fa9cee4b4e07da" providerId="LiveId" clId="{FC82D3FC-005F-422E-91BB-CDF96431A7E7}" dt="2026-03-18T06:46:53.353" v="0" actId="47"/>
        <pc:sldMkLst>
          <pc:docMk/>
          <pc:sldMk cId="3369368297" sldId="261"/>
        </pc:sldMkLst>
      </pc:sldChg>
      <pc:sldChg chg="del">
        <pc:chgData name="みのり 高坂" userId="b5fa9cee4b4e07da" providerId="LiveId" clId="{FC82D3FC-005F-422E-91BB-CDF96431A7E7}" dt="2026-03-18T06:46:53.353" v="0" actId="47"/>
        <pc:sldMkLst>
          <pc:docMk/>
          <pc:sldMk cId="1528558907" sldId="262"/>
        </pc:sldMkLst>
      </pc:sldChg>
      <pc:sldChg chg="del">
        <pc:chgData name="みのり 高坂" userId="b5fa9cee4b4e07da" providerId="LiveId" clId="{FC82D3FC-005F-422E-91BB-CDF96431A7E7}" dt="2026-03-18T06:46:53.353" v="0" actId="47"/>
        <pc:sldMkLst>
          <pc:docMk/>
          <pc:sldMk cId="2512854791" sldId="263"/>
        </pc:sldMkLst>
      </pc:sldChg>
      <pc:sldChg chg="del">
        <pc:chgData name="みのり 高坂" userId="b5fa9cee4b4e07da" providerId="LiveId" clId="{FC82D3FC-005F-422E-91BB-CDF96431A7E7}" dt="2026-03-18T06:46:53.353" v="0" actId="47"/>
        <pc:sldMkLst>
          <pc:docMk/>
          <pc:sldMk cId="278806009" sldId="264"/>
        </pc:sldMkLst>
      </pc:sldChg>
      <pc:sldChg chg="del">
        <pc:chgData name="みのり 高坂" userId="b5fa9cee4b4e07da" providerId="LiveId" clId="{FC82D3FC-005F-422E-91BB-CDF96431A7E7}" dt="2026-03-18T06:46:53.353" v="0" actId="47"/>
        <pc:sldMkLst>
          <pc:docMk/>
          <pc:sldMk cId="3179418779" sldId="265"/>
        </pc:sldMkLst>
      </pc:sldChg>
      <pc:sldChg chg="del">
        <pc:chgData name="みのり 高坂" userId="b5fa9cee4b4e07da" providerId="LiveId" clId="{FC82D3FC-005F-422E-91BB-CDF96431A7E7}" dt="2026-03-18T06:46:53.353" v="0" actId="47"/>
        <pc:sldMkLst>
          <pc:docMk/>
          <pc:sldMk cId="230683695" sldId="266"/>
        </pc:sldMkLst>
      </pc:sldChg>
      <pc:sldChg chg="del">
        <pc:chgData name="みのり 高坂" userId="b5fa9cee4b4e07da" providerId="LiveId" clId="{FC82D3FC-005F-422E-91BB-CDF96431A7E7}" dt="2026-03-18T06:46:53.353" v="0" actId="47"/>
        <pc:sldMkLst>
          <pc:docMk/>
          <pc:sldMk cId="3201703872" sldId="267"/>
        </pc:sldMkLst>
      </pc:sldChg>
      <pc:sldChg chg="del">
        <pc:chgData name="みのり 高坂" userId="b5fa9cee4b4e07da" providerId="LiveId" clId="{FC82D3FC-005F-422E-91BB-CDF96431A7E7}" dt="2026-03-18T06:46:53.353" v="0" actId="47"/>
        <pc:sldMkLst>
          <pc:docMk/>
          <pc:sldMk cId="2008319019" sldId="268"/>
        </pc:sldMkLst>
      </pc:sldChg>
      <pc:sldChg chg="del">
        <pc:chgData name="みのり 高坂" userId="b5fa9cee4b4e07da" providerId="LiveId" clId="{FC82D3FC-005F-422E-91BB-CDF96431A7E7}" dt="2026-03-18T06:46:53.353" v="0" actId="47"/>
        <pc:sldMkLst>
          <pc:docMk/>
          <pc:sldMk cId="2590211726" sldId="269"/>
        </pc:sldMkLst>
      </pc:sldChg>
      <pc:sldChg chg="del">
        <pc:chgData name="みのり 高坂" userId="b5fa9cee4b4e07da" providerId="LiveId" clId="{FC82D3FC-005F-422E-91BB-CDF96431A7E7}" dt="2026-03-18T06:46:53.353" v="0" actId="47"/>
        <pc:sldMkLst>
          <pc:docMk/>
          <pc:sldMk cId="594962496" sldId="270"/>
        </pc:sldMkLst>
      </pc:sldChg>
      <pc:sldChg chg="del">
        <pc:chgData name="みのり 高坂" userId="b5fa9cee4b4e07da" providerId="LiveId" clId="{FC82D3FC-005F-422E-91BB-CDF96431A7E7}" dt="2026-03-18T06:46:53.353" v="0" actId="47"/>
        <pc:sldMkLst>
          <pc:docMk/>
          <pc:sldMk cId="3197202284" sldId="271"/>
        </pc:sldMkLst>
      </pc:sldChg>
      <pc:sldChg chg="del">
        <pc:chgData name="みのり 高坂" userId="b5fa9cee4b4e07da" providerId="LiveId" clId="{FC82D3FC-005F-422E-91BB-CDF96431A7E7}" dt="2026-03-18T06:46:53.353" v="0" actId="47"/>
        <pc:sldMkLst>
          <pc:docMk/>
          <pc:sldMk cId="1176046185" sldId="272"/>
        </pc:sldMkLst>
      </pc:sldChg>
      <pc:sldChg chg="del">
        <pc:chgData name="みのり 高坂" userId="b5fa9cee4b4e07da" providerId="LiveId" clId="{FC82D3FC-005F-422E-91BB-CDF96431A7E7}" dt="2026-03-18T06:46:53.353" v="0" actId="47"/>
        <pc:sldMkLst>
          <pc:docMk/>
          <pc:sldMk cId="2625137601" sldId="273"/>
        </pc:sldMkLst>
      </pc:sldChg>
      <pc:sldChg chg="del">
        <pc:chgData name="みのり 高坂" userId="b5fa9cee4b4e07da" providerId="LiveId" clId="{FC82D3FC-005F-422E-91BB-CDF96431A7E7}" dt="2026-03-18T06:46:53.353" v="0" actId="47"/>
        <pc:sldMkLst>
          <pc:docMk/>
          <pc:sldMk cId="3238431330" sldId="274"/>
        </pc:sldMkLst>
      </pc:sldChg>
      <pc:sldChg chg="del">
        <pc:chgData name="みのり 高坂" userId="b5fa9cee4b4e07da" providerId="LiveId" clId="{FC82D3FC-005F-422E-91BB-CDF96431A7E7}" dt="2026-03-18T06:46:53.353" v="0" actId="47"/>
        <pc:sldMkLst>
          <pc:docMk/>
          <pc:sldMk cId="3479951384" sldId="275"/>
        </pc:sldMkLst>
      </pc:sldChg>
      <pc:sldChg chg="del">
        <pc:chgData name="みのり 高坂" userId="b5fa9cee4b4e07da" providerId="LiveId" clId="{FC82D3FC-005F-422E-91BB-CDF96431A7E7}" dt="2026-03-18T06:46:53.353" v="0" actId="47"/>
        <pc:sldMkLst>
          <pc:docMk/>
          <pc:sldMk cId="599648622" sldId="276"/>
        </pc:sldMkLst>
      </pc:sldChg>
      <pc:sldChg chg="del">
        <pc:chgData name="みのり 高坂" userId="b5fa9cee4b4e07da" providerId="LiveId" clId="{FC82D3FC-005F-422E-91BB-CDF96431A7E7}" dt="2026-03-18T06:46:53.353" v="0" actId="47"/>
        <pc:sldMkLst>
          <pc:docMk/>
          <pc:sldMk cId="3308815937" sldId="277"/>
        </pc:sldMkLst>
      </pc:sldChg>
      <pc:sldChg chg="del">
        <pc:chgData name="みのり 高坂" userId="b5fa9cee4b4e07da" providerId="LiveId" clId="{FC82D3FC-005F-422E-91BB-CDF96431A7E7}" dt="2026-03-18T06:46:53.353" v="0" actId="47"/>
        <pc:sldMkLst>
          <pc:docMk/>
          <pc:sldMk cId="3531388375" sldId="278"/>
        </pc:sldMkLst>
      </pc:sldChg>
      <pc:sldChg chg="del">
        <pc:chgData name="みのり 高坂" userId="b5fa9cee4b4e07da" providerId="LiveId" clId="{FC82D3FC-005F-422E-91BB-CDF96431A7E7}" dt="2026-03-18T06:46:53.353" v="0" actId="47"/>
        <pc:sldMkLst>
          <pc:docMk/>
          <pc:sldMk cId="1807001413" sldId="279"/>
        </pc:sldMkLst>
      </pc:sldChg>
      <pc:sldChg chg="del">
        <pc:chgData name="みのり 高坂" userId="b5fa9cee4b4e07da" providerId="LiveId" clId="{FC82D3FC-005F-422E-91BB-CDF96431A7E7}" dt="2026-03-18T06:46:53.353" v="0" actId="47"/>
        <pc:sldMkLst>
          <pc:docMk/>
          <pc:sldMk cId="3321544998" sldId="280"/>
        </pc:sldMkLst>
      </pc:sldChg>
      <pc:sldChg chg="del">
        <pc:chgData name="みのり 高坂" userId="b5fa9cee4b4e07da" providerId="LiveId" clId="{FC82D3FC-005F-422E-91BB-CDF96431A7E7}" dt="2026-03-18T06:46:53.353" v="0" actId="47"/>
        <pc:sldMkLst>
          <pc:docMk/>
          <pc:sldMk cId="60165622" sldId="281"/>
        </pc:sldMkLst>
      </pc:sldChg>
      <pc:sldChg chg="addSp delSp modSp del mod">
        <pc:chgData name="みのり 高坂" userId="b5fa9cee4b4e07da" providerId="LiveId" clId="{FC82D3FC-005F-422E-91BB-CDF96431A7E7}" dt="2026-03-18T06:54:08.135" v="25" actId="47"/>
        <pc:sldMkLst>
          <pc:docMk/>
          <pc:sldMk cId="378259152" sldId="282"/>
        </pc:sldMkLst>
        <pc:spChg chg="del mod">
          <ac:chgData name="みのり 高坂" userId="b5fa9cee4b4e07da" providerId="LiveId" clId="{FC82D3FC-005F-422E-91BB-CDF96431A7E7}" dt="2026-03-18T06:53:38.130" v="14" actId="21"/>
          <ac:spMkLst>
            <pc:docMk/>
            <pc:sldMk cId="378259152" sldId="282"/>
            <ac:spMk id="2" creationId="{FE9174E2-0FDD-54C0-C815-4A2D62F51B40}"/>
          </ac:spMkLst>
        </pc:spChg>
        <pc:spChg chg="mod">
          <ac:chgData name="みのり 高坂" userId="b5fa9cee4b4e07da" providerId="LiveId" clId="{FC82D3FC-005F-422E-91BB-CDF96431A7E7}" dt="2026-03-18T06:51:36.866" v="12" actId="14100"/>
          <ac:spMkLst>
            <pc:docMk/>
            <pc:sldMk cId="378259152" sldId="282"/>
            <ac:spMk id="3" creationId="{1B1707E4-A43B-F000-EF8C-BDD533B6C808}"/>
          </ac:spMkLst>
        </pc:spChg>
        <pc:spChg chg="add mod">
          <ac:chgData name="みのり 高坂" userId="b5fa9cee4b4e07da" providerId="LiveId" clId="{FC82D3FC-005F-422E-91BB-CDF96431A7E7}" dt="2026-03-18T06:53:38.130" v="14" actId="21"/>
          <ac:spMkLst>
            <pc:docMk/>
            <pc:sldMk cId="378259152" sldId="282"/>
            <ac:spMk id="5" creationId="{63AA6C2B-C411-9902-D416-C86B004BCDD5}"/>
          </ac:spMkLst>
        </pc:spChg>
      </pc:sldChg>
      <pc:sldChg chg="del">
        <pc:chgData name="みのり 高坂" userId="b5fa9cee4b4e07da" providerId="LiveId" clId="{FC82D3FC-005F-422E-91BB-CDF96431A7E7}" dt="2026-03-18T06:46:53.353" v="0" actId="47"/>
        <pc:sldMkLst>
          <pc:docMk/>
          <pc:sldMk cId="2505267462" sldId="283"/>
        </pc:sldMkLst>
      </pc:sldChg>
      <pc:sldChg chg="addSp delSp modSp add mod">
        <pc:chgData name="みのり 高坂" userId="b5fa9cee4b4e07da" providerId="LiveId" clId="{FC82D3FC-005F-422E-91BB-CDF96431A7E7}" dt="2026-03-18T06:54:05.846" v="24" actId="478"/>
        <pc:sldMkLst>
          <pc:docMk/>
          <pc:sldMk cId="4168451124" sldId="283"/>
        </pc:sldMkLst>
        <pc:spChg chg="del mod">
          <ac:chgData name="みのり 高坂" userId="b5fa9cee4b4e07da" providerId="LiveId" clId="{FC82D3FC-005F-422E-91BB-CDF96431A7E7}" dt="2026-03-18T06:54:02.126" v="23" actId="478"/>
          <ac:spMkLst>
            <pc:docMk/>
            <pc:sldMk cId="4168451124" sldId="283"/>
            <ac:spMk id="2" creationId="{FE9174E2-0FDD-54C0-C815-4A2D62F51B40}"/>
          </ac:spMkLst>
        </pc:spChg>
        <pc:spChg chg="add mod ord">
          <ac:chgData name="みのり 高坂" userId="b5fa9cee4b4e07da" providerId="LiveId" clId="{FC82D3FC-005F-422E-91BB-CDF96431A7E7}" dt="2026-03-18T06:53:42.809" v="16" actId="167"/>
          <ac:spMkLst>
            <pc:docMk/>
            <pc:sldMk cId="4168451124" sldId="283"/>
            <ac:spMk id="4" creationId="{FE9174E2-0FDD-54C0-C815-4A2D62F51B40}"/>
          </ac:spMkLst>
        </pc:spChg>
        <pc:spChg chg="add del mod">
          <ac:chgData name="みのり 高坂" userId="b5fa9cee4b4e07da" providerId="LiveId" clId="{FC82D3FC-005F-422E-91BB-CDF96431A7E7}" dt="2026-03-18T06:54:05.846" v="24" actId="478"/>
          <ac:spMkLst>
            <pc:docMk/>
            <pc:sldMk cId="4168451124" sldId="283"/>
            <ac:spMk id="6" creationId="{204C050C-330C-8B5B-ED9C-16BFC128849D}"/>
          </ac:spMkLst>
        </pc:spChg>
      </pc:sldChg>
      <pc:sldChg chg="del">
        <pc:chgData name="みのり 高坂" userId="b5fa9cee4b4e07da" providerId="LiveId" clId="{FC82D3FC-005F-422E-91BB-CDF96431A7E7}" dt="2026-03-18T06:46:53.353" v="0" actId="47"/>
        <pc:sldMkLst>
          <pc:docMk/>
          <pc:sldMk cId="2234362426" sldId="284"/>
        </pc:sldMkLst>
      </pc:sldChg>
    </pc:docChg>
  </pc:docChgLst>
</pc:chgInfo>
</file>

<file path=ppt/notesMasters/_rels/notesMaster1.xml.rels><?xml version="1.0" encoding="UTF-8" standalone="no"?>
<Relationships xmlns="http://schemas.openxmlformats.org/package/2006/relationships">
<Relationship Id="rId1" Target="../theme/theme2.xml" Type="http://schemas.openxmlformats.org/officeDocument/2006/relationships/theme"/>
</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sz="quarter" type="hdr"/>
          </p:nvPr>
        </p:nvSpPr>
        <p:spPr>
          <a:xfrm>
            <a:off x="0" y="0"/>
            <a:ext cx="2971800" cy="458788"/>
          </a:xfrm>
          <a:prstGeom prst="rect">
            <a:avLst/>
          </a:prstGeom>
        </p:spPr>
        <p:txBody>
          <a:bodyPr bIns="45720" lIns="91440" rIns="91440" rtlCol="0" tIns="45720" vert="horz"/>
          <a:lstStyle>
            <a:lvl1pPr algn="l">
              <a:defRPr sz="1200"/>
            </a:lvl1pPr>
          </a:lstStyle>
          <a:p>
            <a:endParaRPr altLang="en-US" kumimoji="1" lang="ja-JP"/>
          </a:p>
        </p:txBody>
      </p:sp>
      <p:sp>
        <p:nvSpPr>
          <p:cNvPr id="3" name="日付プレースホルダー 2"/>
          <p:cNvSpPr>
            <a:spLocks noGrp="1"/>
          </p:cNvSpPr>
          <p:nvPr>
            <p:ph idx="1" type="dt"/>
          </p:nvPr>
        </p:nvSpPr>
        <p:spPr>
          <a:xfrm>
            <a:off x="3884613" y="0"/>
            <a:ext cx="2971800" cy="458788"/>
          </a:xfrm>
          <a:prstGeom prst="rect">
            <a:avLst/>
          </a:prstGeom>
        </p:spPr>
        <p:txBody>
          <a:bodyPr bIns="45720" lIns="91440" rIns="91440" rtlCol="0" tIns="45720" vert="horz"/>
          <a:lstStyle>
            <a:lvl1pPr algn="r">
              <a:defRPr sz="1200"/>
            </a:lvl1pPr>
          </a:lstStyle>
          <a:p>
            <a:fld id="{253062F0-295D-4CBE-9249-4BBCDDB7FFAC}" type="datetimeFigureOut">
              <a:rPr altLang="en-US" kumimoji="1" lang="ja-JP" smtClean="0"/>
              <a:t>2026/3/18</a:t>
            </a:fld>
            <a:endParaRPr altLang="en-US" kumimoji="1" lang="ja-JP"/>
          </a:p>
        </p:txBody>
      </p:sp>
      <p:sp>
        <p:nvSpPr>
          <p:cNvPr id="4" name="スライド イメージ プレースホルダー 3"/>
          <p:cNvSpPr>
            <a:spLocks noChangeAspect="1" noGrp="1" noRot="1"/>
          </p:cNvSpPr>
          <p:nvPr>
            <p:ph idx="2" type="sldImg"/>
          </p:nvPr>
        </p:nvSpPr>
        <p:spPr>
          <a:xfrm>
            <a:off x="685800" y="1143000"/>
            <a:ext cx="5486400" cy="3086100"/>
          </a:xfrm>
          <a:prstGeom prst="rect">
            <a:avLst/>
          </a:prstGeom>
          <a:noFill/>
          <a:ln w="12700">
            <a:solidFill>
              <a:prstClr val="black"/>
            </a:solidFill>
          </a:ln>
        </p:spPr>
        <p:txBody>
          <a:bodyPr anchor="ctr" bIns="45720" lIns="91440" rIns="91440" rtlCol="0" tIns="45720" vert="horz"/>
          <a:lstStyle/>
          <a:p>
            <a:endParaRPr altLang="en-US" lang="ja-JP"/>
          </a:p>
        </p:txBody>
      </p:sp>
      <p:sp>
        <p:nvSpPr>
          <p:cNvPr id="5" name="ノート プレースホルダー 4"/>
          <p:cNvSpPr>
            <a:spLocks noGrp="1"/>
          </p:cNvSpPr>
          <p:nvPr>
            <p:ph idx="3" sz="quarter" type="body"/>
          </p:nvPr>
        </p:nvSpPr>
        <p:spPr>
          <a:xfrm>
            <a:off x="685800" y="4400550"/>
            <a:ext cx="5486400" cy="3600450"/>
          </a:xfrm>
          <a:prstGeom prst="rect">
            <a:avLst/>
          </a:prstGeom>
        </p:spPr>
        <p:txBody>
          <a:bodyPr bIns="45720" lIns="91440" rIns="91440" rtlCol="0" tIns="45720" vert="horz"/>
          <a:lstStyle/>
          <a:p>
            <a:pPr lvl="0"/>
            <a:r>
              <a:rPr altLang="en-US" kumimoji="1" lang="ja-JP"/>
              <a:t>マスター テキストの書式設定</a:t>
            </a:r>
          </a:p>
          <a:p>
            <a:pPr lvl="1"/>
            <a:r>
              <a:rPr altLang="en-US" kumimoji="1" lang="ja-JP"/>
              <a:t>第 </a:t>
            </a:r>
            <a:r>
              <a:rPr altLang="ja-JP" kumimoji="1" lang="en-US"/>
              <a:t>2 </a:t>
            </a:r>
            <a:r>
              <a:rPr altLang="en-US" kumimoji="1" lang="ja-JP"/>
              <a:t>レベル</a:t>
            </a:r>
          </a:p>
          <a:p>
            <a:pPr lvl="2"/>
            <a:r>
              <a:rPr altLang="en-US" kumimoji="1" lang="ja-JP"/>
              <a:t>第 </a:t>
            </a:r>
            <a:r>
              <a:rPr altLang="ja-JP" kumimoji="1" lang="en-US"/>
              <a:t>3 </a:t>
            </a:r>
            <a:r>
              <a:rPr altLang="en-US" kumimoji="1" lang="ja-JP"/>
              <a:t>レベル</a:t>
            </a:r>
          </a:p>
          <a:p>
            <a:pPr lvl="3"/>
            <a:r>
              <a:rPr altLang="en-US" kumimoji="1" lang="ja-JP"/>
              <a:t>第 </a:t>
            </a:r>
            <a:r>
              <a:rPr altLang="ja-JP" kumimoji="1" lang="en-US"/>
              <a:t>4 </a:t>
            </a:r>
            <a:r>
              <a:rPr altLang="en-US" kumimoji="1" lang="ja-JP"/>
              <a:t>レベル</a:t>
            </a:r>
          </a:p>
          <a:p>
            <a:pPr lvl="4"/>
            <a:r>
              <a:rPr altLang="en-US" kumimoji="1" lang="ja-JP"/>
              <a:t>第 </a:t>
            </a:r>
            <a:r>
              <a:rPr altLang="ja-JP" kumimoji="1" lang="en-US"/>
              <a:t>5 </a:t>
            </a:r>
            <a:r>
              <a:rPr altLang="en-US" kumimoji="1" lang="ja-JP"/>
              <a:t>レベル</a:t>
            </a:r>
          </a:p>
        </p:txBody>
      </p:sp>
      <p:sp>
        <p:nvSpPr>
          <p:cNvPr id="6" name="フッター プレースホルダー 5"/>
          <p:cNvSpPr>
            <a:spLocks noGrp="1"/>
          </p:cNvSpPr>
          <p:nvPr>
            <p:ph idx="4" sz="quarter" type="ftr"/>
          </p:nvPr>
        </p:nvSpPr>
        <p:spPr>
          <a:xfrm>
            <a:off x="0" y="8685213"/>
            <a:ext cx="2971800" cy="458787"/>
          </a:xfrm>
          <a:prstGeom prst="rect">
            <a:avLst/>
          </a:prstGeom>
        </p:spPr>
        <p:txBody>
          <a:bodyPr anchor="b" bIns="45720" lIns="91440" rIns="91440" rtlCol="0" tIns="45720" vert="horz"/>
          <a:lstStyle>
            <a:lvl1pPr algn="l">
              <a:defRPr sz="1200"/>
            </a:lvl1pPr>
          </a:lstStyle>
          <a:p>
            <a:endParaRPr altLang="en-US" kumimoji="1" lang="ja-JP"/>
          </a:p>
        </p:txBody>
      </p:sp>
      <p:sp>
        <p:nvSpPr>
          <p:cNvPr id="7" name="スライド番号プレースホルダー 6"/>
          <p:cNvSpPr>
            <a:spLocks noGrp="1"/>
          </p:cNvSpPr>
          <p:nvPr>
            <p:ph idx="5" sz="quarter" type="sldNum"/>
          </p:nvPr>
        </p:nvSpPr>
        <p:spPr>
          <a:xfrm>
            <a:off x="3884613" y="8685213"/>
            <a:ext cx="2971800" cy="458787"/>
          </a:xfrm>
          <a:prstGeom prst="rect">
            <a:avLst/>
          </a:prstGeom>
        </p:spPr>
        <p:txBody>
          <a:bodyPr anchor="b" bIns="45720" lIns="91440" rIns="91440" rtlCol="0" tIns="45720" vert="horz"/>
          <a:lstStyle>
            <a:lvl1pPr algn="r">
              <a:defRPr sz="1200"/>
            </a:lvl1pPr>
          </a:lstStyle>
          <a:p>
            <a:fld id="{2A840A13-02D5-4AE1-9C70-BB6E81E87075}" type="slidenum">
              <a:rPr altLang="en-US" kumimoji="1" lang="ja-JP" smtClean="0"/>
              <a:t>‹#›</a:t>
            </a:fld>
            <a:endParaRPr altLang="en-US" kumimoji="1" lang="ja-JP"/>
          </a:p>
        </p:txBody>
      </p:sp>
    </p:spTree>
    <p:extLst>
      <p:ext uri="{BB962C8B-B14F-4D97-AF65-F5344CB8AC3E}">
        <p14:creationId xmlns:p14="http://schemas.microsoft.com/office/powerpoint/2010/main" val="72547911"/>
      </p:ext>
    </p:extLst>
  </p:cSld>
  <p:clrMap accent1="accent1" accent2="accent2" accent3="accent3" accent4="accent4" accent5="accent5" accent6="accent6" bg1="lt1" bg2="lt2" folHlink="folHlink" hlink="hlink" tx1="dk1" tx2="dk2"/>
  <p:notesStyle>
    <a:lvl1pPr algn="l" defTabSz="914400" eaLnBrk="1" hangingPunct="1" latinLnBrk="0" marL="0" rtl="0">
      <a:defRPr kern="1200" kumimoji="1" sz="1200">
        <a:solidFill>
          <a:schemeClr val="tx1"/>
        </a:solidFill>
        <a:latin typeface="+mn-lt"/>
        <a:ea typeface="+mn-ea"/>
        <a:cs typeface="+mn-cs"/>
      </a:defRPr>
    </a:lvl1pPr>
    <a:lvl2pPr algn="l" defTabSz="914400" eaLnBrk="1" hangingPunct="1" latinLnBrk="0" marL="457200" rtl="0">
      <a:defRPr kern="1200" kumimoji="1" sz="1200">
        <a:solidFill>
          <a:schemeClr val="tx1"/>
        </a:solidFill>
        <a:latin typeface="+mn-lt"/>
        <a:ea typeface="+mn-ea"/>
        <a:cs typeface="+mn-cs"/>
      </a:defRPr>
    </a:lvl2pPr>
    <a:lvl3pPr algn="l" defTabSz="914400" eaLnBrk="1" hangingPunct="1" latinLnBrk="0" marL="914400" rtl="0">
      <a:defRPr kern="1200" kumimoji="1" sz="1200">
        <a:solidFill>
          <a:schemeClr val="tx1"/>
        </a:solidFill>
        <a:latin typeface="+mn-lt"/>
        <a:ea typeface="+mn-ea"/>
        <a:cs typeface="+mn-cs"/>
      </a:defRPr>
    </a:lvl3pPr>
    <a:lvl4pPr algn="l" defTabSz="914400" eaLnBrk="1" hangingPunct="1" latinLnBrk="0" marL="1371600" rtl="0">
      <a:defRPr kern="1200" kumimoji="1" sz="1200">
        <a:solidFill>
          <a:schemeClr val="tx1"/>
        </a:solidFill>
        <a:latin typeface="+mn-lt"/>
        <a:ea typeface="+mn-ea"/>
        <a:cs typeface="+mn-cs"/>
      </a:defRPr>
    </a:lvl4pPr>
    <a:lvl5pPr algn="l" defTabSz="914400" eaLnBrk="1" hangingPunct="1" latinLnBrk="0" marL="1828800" rtl="0">
      <a:defRPr kern="1200" kumimoji="1" sz="1200">
        <a:solidFill>
          <a:schemeClr val="tx1"/>
        </a:solidFill>
        <a:latin typeface="+mn-lt"/>
        <a:ea typeface="+mn-ea"/>
        <a:cs typeface="+mn-cs"/>
      </a:defRPr>
    </a:lvl5pPr>
    <a:lvl6pPr algn="l" defTabSz="914400" eaLnBrk="1" hangingPunct="1" latinLnBrk="0" marL="2286000" rtl="0">
      <a:defRPr kern="1200" kumimoji="1" sz="1200">
        <a:solidFill>
          <a:schemeClr val="tx1"/>
        </a:solidFill>
        <a:latin typeface="+mn-lt"/>
        <a:ea typeface="+mn-ea"/>
        <a:cs typeface="+mn-cs"/>
      </a:defRPr>
    </a:lvl6pPr>
    <a:lvl7pPr algn="l" defTabSz="914400" eaLnBrk="1" hangingPunct="1" latinLnBrk="0" marL="2743200" rtl="0">
      <a:defRPr kern="1200" kumimoji="1" sz="1200">
        <a:solidFill>
          <a:schemeClr val="tx1"/>
        </a:solidFill>
        <a:latin typeface="+mn-lt"/>
        <a:ea typeface="+mn-ea"/>
        <a:cs typeface="+mn-cs"/>
      </a:defRPr>
    </a:lvl7pPr>
    <a:lvl8pPr algn="l" defTabSz="914400" eaLnBrk="1" hangingPunct="1" latinLnBrk="0" marL="3200400" rtl="0">
      <a:defRPr kern="1200" kumimoji="1" sz="1200">
        <a:solidFill>
          <a:schemeClr val="tx1"/>
        </a:solidFill>
        <a:latin typeface="+mn-lt"/>
        <a:ea typeface="+mn-ea"/>
        <a:cs typeface="+mn-cs"/>
      </a:defRPr>
    </a:lvl8pPr>
    <a:lvl9pPr algn="l" defTabSz="914400" eaLnBrk="1" hangingPunct="1" latinLnBrk="0" marL="3657600" rtl="0">
      <a:defRPr kern="1200" kumimoji="1" sz="1200">
        <a:solidFill>
          <a:schemeClr val="tx1"/>
        </a:solidFill>
        <a:latin typeface="+mn-lt"/>
        <a:ea typeface="+mn-ea"/>
        <a:cs typeface="+mn-cs"/>
      </a:defRPr>
    </a:lvl9pPr>
  </p:notesStyle>
</p:notesMaster>
</file>

<file path=ppt/slideLayouts/_rels/slideLayout1.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0.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1.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2.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3.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4.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5.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16.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2.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3.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4.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5.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6.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7.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8.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_rels/slideLayout9.xml.rels><?xml version="1.0" encoding="UTF-8" standalone="no"?>
<Relationships xmlns="http://schemas.openxmlformats.org/package/2006/relationships">
<Relationship Id="rId1" Target="../slideMasters/slideMaster1.xml" Type="http://schemas.openxmlformats.org/officeDocument/2006/relationships/slideMaster"/>
</Relationships>

</file>

<file path=ppt/slideLayouts/slideLayout1.xml><?xml version="1.0" encoding="utf-8"?>
<p:sldLayout xmlns:a="http://schemas.openxmlformats.org/drawingml/2006/main" xmlns:p="http://schemas.openxmlformats.org/presentationml/2006/main" xmlns:r="http://schemas.openxmlformats.org/officeDocument/2006/relationships" preserve="1" showMasterSp="0" type="title">
  <p:cSld name="タイトル スライド">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b="b" l="l" r="r" t="t"/>
              <a:pathLst>
                <a:path h="6866467" w="3007349">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b="b" l="l" r="r" t="t"/>
              <a:pathLst>
                <a:path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fmla="val 100000" name="adj"/>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b="b" l="l" r="r" t="t"/>
              <a:pathLst>
                <a:path h="6866467" w="2858013">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b="b" l="l" r="r" t="t"/>
              <a:pathLst>
                <a:path h="6858000" w="1290094">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b="b" l="l" r="r" t="t"/>
              <a:pathLst>
                <a:path h="6858000" w="1249825">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fmla="val 100000" name="adj"/>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fmla="val 100000" name="adj"/>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altLang="en-US" lang="ja-JP"/>
              <a:t>マスター タイトルの書式設定</a:t>
            </a:r>
            <a:endParaRPr dirty="0" lang="en-US"/>
          </a:p>
        </p:txBody>
      </p:sp>
      <p:sp>
        <p:nvSpPr>
          <p:cNvPr id="3" name="Subtitle 2"/>
          <p:cNvSpPr>
            <a:spLocks noGrp="1"/>
          </p:cNvSpPr>
          <p:nvPr>
            <p:ph idx="1" type="subTitle"/>
          </p:nvPr>
        </p:nvSpPr>
        <p:spPr>
          <a:xfrm>
            <a:off x="1507067" y="4050833"/>
            <a:ext cx="7766936" cy="1096899"/>
          </a:xfrm>
        </p:spPr>
        <p:txBody>
          <a:bodyPr anchor="t"/>
          <a:lstStyle>
            <a:lvl1pPr algn="r" indent="0" marL="0">
              <a:buNone/>
              <a:defRPr>
                <a:solidFill>
                  <a:schemeClr val="tx1">
                    <a:lumMod val="50000"/>
                    <a:lumOff val="50000"/>
                  </a:schemeClr>
                </a:solidFill>
              </a:defRPr>
            </a:lvl1pPr>
            <a:lvl2pPr algn="ctr" indent="0" marL="457200">
              <a:buNone/>
              <a:defRPr>
                <a:solidFill>
                  <a:schemeClr val="tx1">
                    <a:tint val="75000"/>
                  </a:schemeClr>
                </a:solidFill>
              </a:defRPr>
            </a:lvl2pPr>
            <a:lvl3pPr algn="ctr" indent="0" marL="914400">
              <a:buNone/>
              <a:defRPr>
                <a:solidFill>
                  <a:schemeClr val="tx1">
                    <a:tint val="75000"/>
                  </a:schemeClr>
                </a:solidFill>
              </a:defRPr>
            </a:lvl3pPr>
            <a:lvl4pPr algn="ctr" indent="0" marL="1371600">
              <a:buNone/>
              <a:defRPr>
                <a:solidFill>
                  <a:schemeClr val="tx1">
                    <a:tint val="75000"/>
                  </a:schemeClr>
                </a:solidFill>
              </a:defRPr>
            </a:lvl4pPr>
            <a:lvl5pPr algn="ctr" indent="0" marL="1828800">
              <a:buNone/>
              <a:defRPr>
                <a:solidFill>
                  <a:schemeClr val="tx1">
                    <a:tint val="75000"/>
                  </a:schemeClr>
                </a:solidFill>
              </a:defRPr>
            </a:lvl5pPr>
            <a:lvl6pPr algn="ctr" indent="0" marL="2286000">
              <a:buNone/>
              <a:defRPr>
                <a:solidFill>
                  <a:schemeClr val="tx1">
                    <a:tint val="75000"/>
                  </a:schemeClr>
                </a:solidFill>
              </a:defRPr>
            </a:lvl6pPr>
            <a:lvl7pPr algn="ctr" indent="0" marL="2743200">
              <a:buNone/>
              <a:defRPr>
                <a:solidFill>
                  <a:schemeClr val="tx1">
                    <a:tint val="75000"/>
                  </a:schemeClr>
                </a:solidFill>
              </a:defRPr>
            </a:lvl7pPr>
            <a:lvl8pPr algn="ctr" indent="0" marL="3200400">
              <a:buNone/>
              <a:defRPr>
                <a:solidFill>
                  <a:schemeClr val="tx1">
                    <a:tint val="75000"/>
                  </a:schemeClr>
                </a:solidFill>
              </a:defRPr>
            </a:lvl8pPr>
            <a:lvl9pPr algn="ctr" indent="0" marL="3657600">
              <a:buNone/>
              <a:defRPr>
                <a:solidFill>
                  <a:schemeClr val="tx1">
                    <a:tint val="75000"/>
                  </a:schemeClr>
                </a:solidFill>
              </a:defRPr>
            </a:lvl9pPr>
          </a:lstStyle>
          <a:p>
            <a:r>
              <a:rPr altLang="en-US" lang="ja-JP"/>
              <a:t>マスター サブタイトルの書式設定</a:t>
            </a:r>
            <a:endParaRPr dirty="0" lang="en-US"/>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2531781761"/>
      </p:ext>
    </p:extLst>
  </p:cSld>
  <p:clrMapOvr>
    <a:masterClrMapping/>
  </p:clrMapOvr>
</p:sldLayout>
</file>

<file path=ppt/slideLayouts/slideLayout10.xml><?xml version="1.0" encoding="utf-8"?>
<p:sldLayout xmlns:a="http://schemas.openxmlformats.org/drawingml/2006/main" xmlns:p="http://schemas.openxmlformats.org/presentationml/2006/main" xmlns:r="http://schemas.openxmlformats.org/officeDocument/2006/relationships"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b="0" cap="none" sz="44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677335" y="4470400"/>
            <a:ext cx="8596668" cy="1570962"/>
          </a:xfrm>
        </p:spPr>
        <p:txBody>
          <a:bodyPr anchor="ctr">
            <a:normAutofit/>
          </a:bodyPr>
          <a:lstStyle>
            <a:lvl1pPr algn="l" indent="0" marL="0">
              <a:buNone/>
              <a:defRPr sz="1800">
                <a:solidFill>
                  <a:schemeClr val="tx1">
                    <a:lumMod val="75000"/>
                    <a:lumOff val="25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1344008066"/>
      </p:ext>
    </p:extLst>
  </p:cSld>
  <p:clrMapOvr>
    <a:masterClrMapping/>
  </p:clrMapOvr>
</p:sldLayout>
</file>

<file path=ppt/slideLayouts/slideLayout11.xml><?xml version="1.0" encoding="utf-8"?>
<p:sldLayout xmlns:a="http://schemas.openxmlformats.org/drawingml/2006/main" xmlns:p="http://schemas.openxmlformats.org/presentationml/2006/main" xmlns:r="http://schemas.openxmlformats.org/officeDocument/2006/relationships"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b="0" cap="none" sz="4400"/>
            </a:lvl1pPr>
          </a:lstStyle>
          <a:p>
            <a:r>
              <a:rPr altLang="en-US" lang="ja-JP"/>
              <a:t>マスター タイトルの書式設定</a:t>
            </a:r>
            <a:endParaRPr dirty="0" lang="en-US"/>
          </a:p>
        </p:txBody>
      </p:sp>
      <p:sp>
        <p:nvSpPr>
          <p:cNvPr id="23" name="Text Placeholder 9"/>
          <p:cNvSpPr>
            <a:spLocks noGrp="1"/>
          </p:cNvSpPr>
          <p:nvPr>
            <p:ph idx="13" sz="quarter" type="body"/>
          </p:nvPr>
        </p:nvSpPr>
        <p:spPr>
          <a:xfrm>
            <a:off x="1366139" y="3632200"/>
            <a:ext cx="7224524" cy="381000"/>
          </a:xfrm>
        </p:spPr>
        <p:txBody>
          <a:bodyPr anchor="ctr">
            <a:noAutofit/>
          </a:bodyPr>
          <a:lstStyle>
            <a:lvl1pPr indent="0" marL="0">
              <a:buFontTx/>
              <a:buNone/>
              <a:defRPr sz="1600">
                <a:solidFill>
                  <a:schemeClr val="tx1">
                    <a:lumMod val="50000"/>
                    <a:lumOff val="50000"/>
                  </a:schemeClr>
                </a:solidFill>
              </a:defRPr>
            </a:lvl1pPr>
            <a:lvl2pPr indent="0" marL="457200">
              <a:buFontTx/>
              <a:buNone/>
              <a:defRPr/>
            </a:lvl2pPr>
            <a:lvl3pPr indent="0" marL="914400">
              <a:buFontTx/>
              <a:buNone/>
              <a:defRPr/>
            </a:lvl3pPr>
            <a:lvl4pPr indent="0" marL="1371600">
              <a:buFontTx/>
              <a:buNone/>
              <a:defRPr/>
            </a:lvl4pPr>
            <a:lvl5pPr indent="0" marL="1828800">
              <a:buFontTx/>
              <a:buNone/>
              <a:defRPr/>
            </a:lvl5pPr>
          </a:lstStyle>
          <a:p>
            <a:pPr lvl="0"/>
            <a:r>
              <a:rPr altLang="en-US" lang="ja-JP"/>
              <a:t>マスター テキストの書式設定</a:t>
            </a:r>
          </a:p>
        </p:txBody>
      </p:sp>
      <p:sp>
        <p:nvSpPr>
          <p:cNvPr id="3" name="Text Placeholder 2"/>
          <p:cNvSpPr>
            <a:spLocks noGrp="1"/>
          </p:cNvSpPr>
          <p:nvPr>
            <p:ph idx="1" type="body"/>
          </p:nvPr>
        </p:nvSpPr>
        <p:spPr>
          <a:xfrm>
            <a:off x="677335" y="4470400"/>
            <a:ext cx="8596668" cy="1570962"/>
          </a:xfrm>
        </p:spPr>
        <p:txBody>
          <a:bodyPr anchor="ctr">
            <a:normAutofit/>
          </a:bodyPr>
          <a:lstStyle>
            <a:lvl1pPr algn="l" indent="0" marL="0">
              <a:buNone/>
              <a:defRPr sz="1800">
                <a:solidFill>
                  <a:schemeClr val="tx1">
                    <a:lumMod val="75000"/>
                    <a:lumOff val="25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
        <p:nvSpPr>
          <p:cNvPr id="20" name="TextBox 19"/>
          <p:cNvSpPr txBox="1"/>
          <p:nvPr/>
        </p:nvSpPr>
        <p:spPr>
          <a:xfrm>
            <a:off x="541870" y="790378"/>
            <a:ext cx="609600" cy="584776"/>
          </a:xfrm>
          <a:prstGeom prst="rect">
            <a:avLst/>
          </a:prstGeom>
        </p:spPr>
        <p:txBody>
          <a:bodyPr anchor="ctr" bIns="45720" lIns="91440" rIns="91440" rtlCol="0" tIns="45720" vert="horz">
            <a:noAutofit/>
          </a:bodyPr>
          <a:lstStyle/>
          <a:p>
            <a:pPr lvl="0"/>
            <a:r>
              <a:rPr baseline="0" dirty="0" lang="en-US" sz="8000">
                <a:ln cmpd="sng" w="3175">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anchor="ctr" bIns="45720" lIns="91440" rIns="91440" rtlCol="0" tIns="45720" vert="horz">
            <a:noAutofit/>
          </a:bodyPr>
          <a:lstStyle/>
          <a:p>
            <a:pPr lvl="0"/>
            <a:r>
              <a:rPr baseline="0" dirty="0" lang="en-US" sz="8000">
                <a:ln cmpd="sng" w="3175">
                  <a:noFill/>
                </a:ln>
                <a:solidFill>
                  <a:schemeClr val="accent1">
                    <a:lumMod val="60000"/>
                    <a:lumOff val="40000"/>
                  </a:schemeClr>
                </a:solidFill>
                <a:latin typeface="Arial"/>
              </a:rPr>
              <a:t>”</a:t>
            </a:r>
            <a:endParaRPr dirty="0" lang="en-US">
              <a:solidFill>
                <a:schemeClr val="accent1">
                  <a:lumMod val="60000"/>
                  <a:lumOff val="40000"/>
                </a:schemeClr>
              </a:solidFill>
              <a:latin typeface="Arial"/>
            </a:endParaRPr>
          </a:p>
        </p:txBody>
      </p:sp>
    </p:spTree>
    <p:extLst>
      <p:ext uri="{BB962C8B-B14F-4D97-AF65-F5344CB8AC3E}">
        <p14:creationId xmlns:p14="http://schemas.microsoft.com/office/powerpoint/2010/main" val="2439537080"/>
      </p:ext>
    </p:extLst>
  </p:cSld>
  <p:clrMapOvr>
    <a:masterClrMapping/>
  </p:clrMapOvr>
</p:sldLayout>
</file>

<file path=ppt/slideLayouts/slideLayout12.xml><?xml version="1.0" encoding="utf-8"?>
<p:sldLayout xmlns:a="http://schemas.openxmlformats.org/drawingml/2006/main" xmlns:p="http://schemas.openxmlformats.org/presentationml/2006/main" xmlns:r="http://schemas.openxmlformats.org/officeDocument/2006/relationships"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b="0" cap="none" sz="44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677335" y="4527448"/>
            <a:ext cx="8596668" cy="1513914"/>
          </a:xfrm>
        </p:spPr>
        <p:txBody>
          <a:bodyPr anchor="t">
            <a:normAutofit/>
          </a:bodyPr>
          <a:lstStyle>
            <a:lvl1pPr algn="l" indent="0" marL="0">
              <a:buNone/>
              <a:defRPr sz="1800">
                <a:solidFill>
                  <a:schemeClr val="tx1">
                    <a:lumMod val="75000"/>
                    <a:lumOff val="25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673842321"/>
      </p:ext>
    </p:extLst>
  </p:cSld>
  <p:clrMapOvr>
    <a:masterClrMapping/>
  </p:clrMapOvr>
</p:sldLayout>
</file>

<file path=ppt/slideLayouts/slideLayout13.xml><?xml version="1.0" encoding="utf-8"?>
<p:sldLayout xmlns:a="http://schemas.openxmlformats.org/drawingml/2006/main" xmlns:p="http://schemas.openxmlformats.org/presentationml/2006/main" xmlns:r="http://schemas.openxmlformats.org/officeDocument/2006/relationships"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b="0" cap="none" sz="4400"/>
            </a:lvl1pPr>
          </a:lstStyle>
          <a:p>
            <a:r>
              <a:rPr altLang="en-US" lang="ja-JP"/>
              <a:t>マスター タイトルの書式設定</a:t>
            </a:r>
            <a:endParaRPr dirty="0" lang="en-US"/>
          </a:p>
        </p:txBody>
      </p:sp>
      <p:sp>
        <p:nvSpPr>
          <p:cNvPr id="23" name="Text Placeholder 9"/>
          <p:cNvSpPr>
            <a:spLocks noGrp="1"/>
          </p:cNvSpPr>
          <p:nvPr>
            <p:ph idx="13" sz="quarter" type="body"/>
          </p:nvPr>
        </p:nvSpPr>
        <p:spPr>
          <a:xfrm>
            <a:off x="677332" y="4013200"/>
            <a:ext cx="8596669" cy="514248"/>
          </a:xfrm>
        </p:spPr>
        <p:txBody>
          <a:bodyPr anchor="b">
            <a:noAutofit/>
          </a:bodyPr>
          <a:lstStyle>
            <a:lvl1pPr indent="0" marL="0">
              <a:buFontTx/>
              <a:buNone/>
              <a:defRPr sz="2400">
                <a:solidFill>
                  <a:schemeClr val="tx1">
                    <a:lumMod val="75000"/>
                    <a:lumOff val="25000"/>
                  </a:schemeClr>
                </a:solidFill>
              </a:defRPr>
            </a:lvl1pPr>
            <a:lvl2pPr indent="0" marL="457200">
              <a:buFontTx/>
              <a:buNone/>
              <a:defRPr/>
            </a:lvl2pPr>
            <a:lvl3pPr indent="0" marL="914400">
              <a:buFontTx/>
              <a:buNone/>
              <a:defRPr/>
            </a:lvl3pPr>
            <a:lvl4pPr indent="0" marL="1371600">
              <a:buFontTx/>
              <a:buNone/>
              <a:defRPr/>
            </a:lvl4pPr>
            <a:lvl5pPr indent="0" marL="1828800">
              <a:buFontTx/>
              <a:buNone/>
              <a:defRPr/>
            </a:lvl5pPr>
          </a:lstStyle>
          <a:p>
            <a:pPr lvl="0"/>
            <a:r>
              <a:rPr altLang="en-US" lang="ja-JP"/>
              <a:t>マスター テキストの書式設定</a:t>
            </a:r>
          </a:p>
        </p:txBody>
      </p:sp>
      <p:sp>
        <p:nvSpPr>
          <p:cNvPr id="3" name="Text Placeholder 2"/>
          <p:cNvSpPr>
            <a:spLocks noGrp="1"/>
          </p:cNvSpPr>
          <p:nvPr>
            <p:ph idx="1" type="body"/>
          </p:nvPr>
        </p:nvSpPr>
        <p:spPr>
          <a:xfrm>
            <a:off x="677335" y="4527448"/>
            <a:ext cx="8596668" cy="1513914"/>
          </a:xfrm>
        </p:spPr>
        <p:txBody>
          <a:bodyPr anchor="t">
            <a:normAutofit/>
          </a:bodyPr>
          <a:lstStyle>
            <a:lvl1pPr algn="l" indent="0" marL="0">
              <a:buNone/>
              <a:defRPr sz="1800">
                <a:solidFill>
                  <a:schemeClr val="tx1">
                    <a:lumMod val="50000"/>
                    <a:lumOff val="50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
        <p:nvSpPr>
          <p:cNvPr id="24" name="TextBox 23"/>
          <p:cNvSpPr txBox="1"/>
          <p:nvPr/>
        </p:nvSpPr>
        <p:spPr>
          <a:xfrm>
            <a:off x="541870" y="790378"/>
            <a:ext cx="609600" cy="584776"/>
          </a:xfrm>
          <a:prstGeom prst="rect">
            <a:avLst/>
          </a:prstGeom>
        </p:spPr>
        <p:txBody>
          <a:bodyPr anchor="ctr" bIns="45720" lIns="91440" rIns="91440" rtlCol="0" tIns="45720" vert="horz">
            <a:noAutofit/>
          </a:bodyPr>
          <a:lstStyle/>
          <a:p>
            <a:pPr lvl="0"/>
            <a:r>
              <a:rPr baseline="0" dirty="0" lang="en-US" sz="8000">
                <a:ln cmpd="sng" w="3175">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anchor="ctr" bIns="45720" lIns="91440" rIns="91440" rtlCol="0" tIns="45720" vert="horz">
            <a:noAutofit/>
          </a:bodyPr>
          <a:lstStyle/>
          <a:p>
            <a:pPr lvl="0"/>
            <a:r>
              <a:rPr baseline="0" dirty="0" lang="en-US" sz="8000">
                <a:ln cmpd="sng" w="3175">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285001000"/>
      </p:ext>
    </p:extLst>
  </p:cSld>
  <p:clrMapOvr>
    <a:masterClrMapping/>
  </p:clrMapOvr>
</p:sldLayout>
</file>

<file path=ppt/slideLayouts/slideLayout14.xml><?xml version="1.0" encoding="utf-8"?>
<p:sldLayout xmlns:a="http://schemas.openxmlformats.org/drawingml/2006/main" xmlns:p="http://schemas.openxmlformats.org/presentationml/2006/main" xmlns:r="http://schemas.openxmlformats.org/officeDocument/2006/relationships"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b="0" cap="none" sz="4400"/>
            </a:lvl1pPr>
          </a:lstStyle>
          <a:p>
            <a:r>
              <a:rPr altLang="en-US" lang="ja-JP"/>
              <a:t>マスター タイトルの書式設定</a:t>
            </a:r>
            <a:endParaRPr dirty="0" lang="en-US"/>
          </a:p>
        </p:txBody>
      </p:sp>
      <p:sp>
        <p:nvSpPr>
          <p:cNvPr id="23" name="Text Placeholder 9"/>
          <p:cNvSpPr>
            <a:spLocks noGrp="1"/>
          </p:cNvSpPr>
          <p:nvPr>
            <p:ph idx="13" sz="quarter" type="body"/>
          </p:nvPr>
        </p:nvSpPr>
        <p:spPr>
          <a:xfrm>
            <a:off x="677332" y="4013200"/>
            <a:ext cx="8596669" cy="514248"/>
          </a:xfrm>
        </p:spPr>
        <p:txBody>
          <a:bodyPr anchor="b">
            <a:noAutofit/>
          </a:bodyPr>
          <a:lstStyle>
            <a:lvl1pPr indent="0" marL="0">
              <a:buFontTx/>
              <a:buNone/>
              <a:defRPr sz="2400">
                <a:solidFill>
                  <a:schemeClr val="accent1"/>
                </a:solidFill>
              </a:defRPr>
            </a:lvl1pPr>
            <a:lvl2pPr indent="0" marL="457200">
              <a:buFontTx/>
              <a:buNone/>
              <a:defRPr/>
            </a:lvl2pPr>
            <a:lvl3pPr indent="0" marL="914400">
              <a:buFontTx/>
              <a:buNone/>
              <a:defRPr/>
            </a:lvl3pPr>
            <a:lvl4pPr indent="0" marL="1371600">
              <a:buFontTx/>
              <a:buNone/>
              <a:defRPr/>
            </a:lvl4pPr>
            <a:lvl5pPr indent="0" marL="1828800">
              <a:buFontTx/>
              <a:buNone/>
              <a:defRPr/>
            </a:lvl5pPr>
          </a:lstStyle>
          <a:p>
            <a:pPr lvl="0"/>
            <a:r>
              <a:rPr altLang="en-US" lang="ja-JP"/>
              <a:t>マスター テキストの書式設定</a:t>
            </a:r>
          </a:p>
        </p:txBody>
      </p:sp>
      <p:sp>
        <p:nvSpPr>
          <p:cNvPr id="3" name="Text Placeholder 2"/>
          <p:cNvSpPr>
            <a:spLocks noGrp="1"/>
          </p:cNvSpPr>
          <p:nvPr>
            <p:ph idx="1" type="body"/>
          </p:nvPr>
        </p:nvSpPr>
        <p:spPr>
          <a:xfrm>
            <a:off x="677335" y="4527448"/>
            <a:ext cx="8596668" cy="1513914"/>
          </a:xfrm>
        </p:spPr>
        <p:txBody>
          <a:bodyPr anchor="t">
            <a:normAutofit/>
          </a:bodyPr>
          <a:lstStyle>
            <a:lvl1pPr algn="l" indent="0" marL="0">
              <a:buNone/>
              <a:defRPr sz="1800">
                <a:solidFill>
                  <a:schemeClr val="tx1">
                    <a:lumMod val="50000"/>
                    <a:lumOff val="50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252257313"/>
      </p:ext>
    </p:extLst>
  </p:cSld>
  <p:clrMapOvr>
    <a:masterClrMapping/>
  </p:clrMapOvr>
</p:sldLayout>
</file>

<file path=ppt/slideLayouts/slideLayout15.xml><?xml version="1.0" encoding="utf-8"?>
<p:sldLayout xmlns:a="http://schemas.openxmlformats.org/drawingml/2006/main" xmlns:p="http://schemas.openxmlformats.org/presentationml/2006/main" xmlns:r="http://schemas.openxmlformats.org/officeDocument/2006/relationships" preserve="1" type="vertTx">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ltLang="en-US" lang="ja-JP"/>
              <a:t>マスター タイトルの書式設定</a:t>
            </a:r>
            <a:endParaRPr dirty="0" lang="en-US"/>
          </a:p>
        </p:txBody>
      </p:sp>
      <p:sp>
        <p:nvSpPr>
          <p:cNvPr id="3" name="Vertical Text Placeholder 2"/>
          <p:cNvSpPr>
            <a:spLocks noGrp="1"/>
          </p:cNvSpPr>
          <p:nvPr>
            <p:ph idx="1" orient="vert" type="body"/>
          </p:nvPr>
        </p:nvSpPr>
        <p:spPr/>
        <p:txBody>
          <a:bodyPr vert="eaVert"/>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2382135814"/>
      </p:ext>
    </p:extLst>
  </p:cSld>
  <p:clrMapOvr>
    <a:masterClrMapping/>
  </p:clrMapOvr>
</p:sldLayout>
</file>

<file path=ppt/slideLayouts/slideLayout16.xml><?xml version="1.0" encoding="utf-8"?>
<p:sldLayout xmlns:a="http://schemas.openxmlformats.org/drawingml/2006/main" xmlns:p="http://schemas.openxmlformats.org/presentationml/2006/main" xmlns:r="http://schemas.openxmlformats.org/officeDocument/2006/relationships" preserve="1" type="vertTitleAndTx">
  <p:cSld name="縦書きタイトルと 縦書きテキスト">
    <p:spTree>
      <p:nvGrpSpPr>
        <p:cNvPr id="1" name=""/>
        <p:cNvGrpSpPr/>
        <p:nvPr/>
      </p:nvGrpSpPr>
      <p:grpSpPr>
        <a:xfrm>
          <a:off x="0" y="0"/>
          <a:ext cx="0" cy="0"/>
          <a:chOff x="0" y="0"/>
          <a:chExt cx="0" cy="0"/>
        </a:xfrm>
      </p:grpSpPr>
      <p:sp>
        <p:nvSpPr>
          <p:cNvPr id="2" name="Vertical Title 1"/>
          <p:cNvSpPr>
            <a:spLocks noGrp="1"/>
          </p:cNvSpPr>
          <p:nvPr>
            <p:ph orient="vert" type="title"/>
          </p:nvPr>
        </p:nvSpPr>
        <p:spPr>
          <a:xfrm>
            <a:off x="7967673" y="609599"/>
            <a:ext cx="1304743" cy="5251451"/>
          </a:xfrm>
        </p:spPr>
        <p:txBody>
          <a:bodyPr anchor="ctr" vert="eaVert"/>
          <a:lstStyle/>
          <a:p>
            <a:r>
              <a:rPr altLang="en-US" lang="ja-JP"/>
              <a:t>マスター タイトルの書式設定</a:t>
            </a:r>
            <a:endParaRPr dirty="0" lang="en-US"/>
          </a:p>
        </p:txBody>
      </p:sp>
      <p:sp>
        <p:nvSpPr>
          <p:cNvPr id="3" name="Vertical Text Placeholder 2"/>
          <p:cNvSpPr>
            <a:spLocks noGrp="1"/>
          </p:cNvSpPr>
          <p:nvPr>
            <p:ph idx="1" orient="vert" type="body"/>
          </p:nvPr>
        </p:nvSpPr>
        <p:spPr>
          <a:xfrm>
            <a:off x="677335" y="609600"/>
            <a:ext cx="7060150" cy="5251450"/>
          </a:xfrm>
        </p:spPr>
        <p:txBody>
          <a:bodyPr vert="eaVert"/>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3316205685"/>
      </p:ext>
    </p:extLst>
  </p:cSld>
  <p:clrMapOvr>
    <a:masterClrMapping/>
  </p:clrMapOvr>
</p:sldLayout>
</file>

<file path=ppt/slideLayouts/slideLayout2.xml><?xml version="1.0" encoding="utf-8"?>
<p:sldLayout xmlns:a="http://schemas.openxmlformats.org/drawingml/2006/main" xmlns:p="http://schemas.openxmlformats.org/presentationml/2006/main" xmlns:r="http://schemas.openxmlformats.org/officeDocument/2006/relationships" preserve="1" type="obj">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altLang="en-US" lang="ja-JP"/>
              <a:t>マスター タイトルの書式設定</a:t>
            </a:r>
            <a:endParaRPr dirty="0" lang="en-US"/>
          </a:p>
        </p:txBody>
      </p:sp>
      <p:sp>
        <p:nvSpPr>
          <p:cNvPr id="3" name="Content Placeholder 2"/>
          <p:cNvSpPr>
            <a:spLocks noGrp="1"/>
          </p:cNvSpPr>
          <p:nvPr>
            <p:ph idx="1"/>
          </p:nvPr>
        </p:nvSpPr>
        <p:spPr/>
        <p:txBody>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2322156556"/>
      </p:ext>
    </p:extLst>
  </p:cSld>
  <p:clrMapOvr>
    <a:masterClrMapping/>
  </p:clrMapOvr>
</p:sldLayout>
</file>

<file path=ppt/slideLayouts/slideLayout3.xml><?xml version="1.0" encoding="utf-8"?>
<p:sldLayout xmlns:a="http://schemas.openxmlformats.org/drawingml/2006/main" xmlns:p="http://schemas.openxmlformats.org/presentationml/2006/main" xmlns:r="http://schemas.openxmlformats.org/officeDocument/2006/relationships" preserve="1" type="secHead">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b="0" cap="none" sz="4000"/>
            </a:lvl1pPr>
          </a:lstStyle>
          <a:p>
            <a:r>
              <a:rPr altLang="en-US" lang="ja-JP"/>
              <a:t>マスター タイトルの書式設定</a:t>
            </a:r>
            <a:endParaRPr dirty="0" lang="en-US"/>
          </a:p>
        </p:txBody>
      </p:sp>
      <p:sp>
        <p:nvSpPr>
          <p:cNvPr id="3" name="Text Placeholder 2"/>
          <p:cNvSpPr>
            <a:spLocks noGrp="1"/>
          </p:cNvSpPr>
          <p:nvPr>
            <p:ph idx="1" type="body"/>
          </p:nvPr>
        </p:nvSpPr>
        <p:spPr>
          <a:xfrm>
            <a:off x="677335" y="4527448"/>
            <a:ext cx="8596668" cy="860400"/>
          </a:xfrm>
        </p:spPr>
        <p:txBody>
          <a:bodyPr anchor="t"/>
          <a:lstStyle>
            <a:lvl1pPr algn="l" indent="0" marL="0">
              <a:buNone/>
              <a:defRPr sz="2000">
                <a:solidFill>
                  <a:schemeClr val="tx1">
                    <a:lumMod val="50000"/>
                    <a:lumOff val="50000"/>
                  </a:schemeClr>
                </a:solidFill>
              </a:defRPr>
            </a:lvl1pPr>
            <a:lvl2pPr indent="0" marL="457200">
              <a:buNone/>
              <a:defRPr sz="1800">
                <a:solidFill>
                  <a:schemeClr val="tx1">
                    <a:tint val="75000"/>
                  </a:schemeClr>
                </a:solidFill>
              </a:defRPr>
            </a:lvl2pPr>
            <a:lvl3pPr indent="0" marL="914400">
              <a:buNone/>
              <a:defRPr sz="1600">
                <a:solidFill>
                  <a:schemeClr val="tx1">
                    <a:tint val="75000"/>
                  </a:schemeClr>
                </a:solidFill>
              </a:defRPr>
            </a:lvl3pPr>
            <a:lvl4pPr indent="0" marL="1371600">
              <a:buNone/>
              <a:defRPr sz="1400">
                <a:solidFill>
                  <a:schemeClr val="tx1">
                    <a:tint val="75000"/>
                  </a:schemeClr>
                </a:solidFill>
              </a:defRPr>
            </a:lvl4pPr>
            <a:lvl5pPr indent="0" marL="1828800">
              <a:buNone/>
              <a:defRPr sz="1400">
                <a:solidFill>
                  <a:schemeClr val="tx1">
                    <a:tint val="75000"/>
                  </a:schemeClr>
                </a:solidFill>
              </a:defRPr>
            </a:lvl5pPr>
            <a:lvl6pPr indent="0" marL="2286000">
              <a:buNone/>
              <a:defRPr sz="1400">
                <a:solidFill>
                  <a:schemeClr val="tx1">
                    <a:tint val="75000"/>
                  </a:schemeClr>
                </a:solidFill>
              </a:defRPr>
            </a:lvl6pPr>
            <a:lvl7pPr indent="0" marL="2743200">
              <a:buNone/>
              <a:defRPr sz="1400">
                <a:solidFill>
                  <a:schemeClr val="tx1">
                    <a:tint val="75000"/>
                  </a:schemeClr>
                </a:solidFill>
              </a:defRPr>
            </a:lvl7pPr>
            <a:lvl8pPr indent="0" marL="3200400">
              <a:buNone/>
              <a:defRPr sz="1400">
                <a:solidFill>
                  <a:schemeClr val="tx1">
                    <a:tint val="75000"/>
                  </a:schemeClr>
                </a:solidFill>
              </a:defRPr>
            </a:lvl8pPr>
            <a:lvl9pPr indent="0" marL="3657600">
              <a:buNone/>
              <a:defRPr sz="1400">
                <a:solidFill>
                  <a:schemeClr val="tx1">
                    <a:tint val="75000"/>
                  </a:schemeClr>
                </a:solidFill>
              </a:defRPr>
            </a:lvl9pPr>
          </a:lstStyle>
          <a:p>
            <a:pPr lvl="0"/>
            <a:r>
              <a:rPr altLang="en-US" lang="ja-JP"/>
              <a:t>マスター テキストの書式設定</a:t>
            </a:r>
          </a:p>
        </p:txBody>
      </p:sp>
      <p:sp>
        <p:nvSpPr>
          <p:cNvPr id="4" name="Date Placeholder 3"/>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11" sz="quarter" type="ftr"/>
          </p:nvPr>
        </p:nvSpPr>
        <p:spPr/>
        <p:txBody>
          <a:bodyPr/>
          <a:lstStyle/>
          <a:p>
            <a:endParaRPr altLang="en-US" kumimoji="1" lang="ja-JP"/>
          </a:p>
        </p:txBody>
      </p:sp>
      <p:sp>
        <p:nvSpPr>
          <p:cNvPr id="6" name="Slide Number Placeholder 5"/>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3326174474"/>
      </p:ext>
    </p:extLst>
  </p:cSld>
  <p:clrMapOvr>
    <a:masterClrMapping/>
  </p:clrMapOvr>
</p:sldLayout>
</file>

<file path=ppt/slideLayouts/slideLayout4.xml><?xml version="1.0" encoding="utf-8"?>
<p:sldLayout xmlns:a="http://schemas.openxmlformats.org/drawingml/2006/main" xmlns:p="http://schemas.openxmlformats.org/presentationml/2006/main" xmlns:r="http://schemas.openxmlformats.org/officeDocument/2006/relationships" preserve="1" type="twoObj">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altLang="en-US" lang="ja-JP"/>
              <a:t>マスター タイトルの書式設定</a:t>
            </a:r>
            <a:endParaRPr dirty="0" lang="en-US"/>
          </a:p>
        </p:txBody>
      </p:sp>
      <p:sp>
        <p:nvSpPr>
          <p:cNvPr id="3" name="Content Placeholder 2"/>
          <p:cNvSpPr>
            <a:spLocks noGrp="1"/>
          </p:cNvSpPr>
          <p:nvPr>
            <p:ph idx="1" sz="half"/>
          </p:nvPr>
        </p:nvSpPr>
        <p:spPr>
          <a:xfrm>
            <a:off x="677334" y="2160589"/>
            <a:ext cx="4184035" cy="3880772"/>
          </a:xfrm>
        </p:spPr>
        <p:txBody>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Content Placeholder 3"/>
          <p:cNvSpPr>
            <a:spLocks noGrp="1"/>
          </p:cNvSpPr>
          <p:nvPr>
            <p:ph idx="2" sz="half"/>
          </p:nvPr>
        </p:nvSpPr>
        <p:spPr>
          <a:xfrm>
            <a:off x="5089970" y="2160589"/>
            <a:ext cx="4184034" cy="3880773"/>
          </a:xfrm>
        </p:spPr>
        <p:txBody>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5" name="Date Placeholder 4"/>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6" name="Footer Placeholder 5"/>
          <p:cNvSpPr>
            <a:spLocks noGrp="1"/>
          </p:cNvSpPr>
          <p:nvPr>
            <p:ph idx="11" sz="quarter" type="ftr"/>
          </p:nvPr>
        </p:nvSpPr>
        <p:spPr/>
        <p:txBody>
          <a:bodyPr/>
          <a:lstStyle/>
          <a:p>
            <a:endParaRPr altLang="en-US" kumimoji="1" lang="ja-JP"/>
          </a:p>
        </p:txBody>
      </p:sp>
      <p:sp>
        <p:nvSpPr>
          <p:cNvPr id="7" name="Slide Number Placeholder 6"/>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1146676396"/>
      </p:ext>
    </p:extLst>
  </p:cSld>
  <p:clrMapOvr>
    <a:masterClrMapping/>
  </p:clrMapOvr>
</p:sldLayout>
</file>

<file path=ppt/slideLayouts/slideLayout5.xml><?xml version="1.0" encoding="utf-8"?>
<p:sldLayout xmlns:a="http://schemas.openxmlformats.org/drawingml/2006/main" xmlns:p="http://schemas.openxmlformats.org/presentationml/2006/main" xmlns:r="http://schemas.openxmlformats.org/officeDocument/2006/relationships" preserve="1" type="twoTxTwoObj">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altLang="en-US" lang="ja-JP"/>
              <a:t>マスター タイトルの書式設定</a:t>
            </a:r>
            <a:endParaRPr dirty="0" lang="en-US"/>
          </a:p>
        </p:txBody>
      </p:sp>
      <p:sp>
        <p:nvSpPr>
          <p:cNvPr id="3" name="Text Placeholder 2"/>
          <p:cNvSpPr>
            <a:spLocks noGrp="1"/>
          </p:cNvSpPr>
          <p:nvPr>
            <p:ph idx="1" type="body"/>
          </p:nvPr>
        </p:nvSpPr>
        <p:spPr>
          <a:xfrm>
            <a:off x="675745" y="2160983"/>
            <a:ext cx="4185623" cy="576262"/>
          </a:xfrm>
        </p:spPr>
        <p:txBody>
          <a:bodyPr anchor="b">
            <a:noAutofit/>
          </a:bodyPr>
          <a:lstStyle>
            <a:lvl1pPr indent="0" marL="0">
              <a:buNone/>
              <a:defRPr b="0"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4" name="Content Placeholder 3"/>
          <p:cNvSpPr>
            <a:spLocks noGrp="1"/>
          </p:cNvSpPr>
          <p:nvPr>
            <p:ph idx="2" sz="half"/>
          </p:nvPr>
        </p:nvSpPr>
        <p:spPr>
          <a:xfrm>
            <a:off x="675745" y="2737245"/>
            <a:ext cx="4185623" cy="3304117"/>
          </a:xfrm>
        </p:spPr>
        <p:txBody>
          <a:bodyP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5" name="Text Placeholder 4"/>
          <p:cNvSpPr>
            <a:spLocks noGrp="1"/>
          </p:cNvSpPr>
          <p:nvPr>
            <p:ph idx="3" sz="quarter" type="body"/>
          </p:nvPr>
        </p:nvSpPr>
        <p:spPr>
          <a:xfrm>
            <a:off x="5088383" y="2160983"/>
            <a:ext cx="4185618" cy="576262"/>
          </a:xfrm>
        </p:spPr>
        <p:txBody>
          <a:bodyPr anchor="b">
            <a:noAutofit/>
          </a:bodyPr>
          <a:lstStyle>
            <a:lvl1pPr indent="0" marL="0">
              <a:buNone/>
              <a:defRPr b="0" sz="2400"/>
            </a:lvl1pPr>
            <a:lvl2pPr indent="0" marL="457200">
              <a:buNone/>
              <a:defRPr b="1" sz="2000"/>
            </a:lvl2pPr>
            <a:lvl3pPr indent="0" marL="914400">
              <a:buNone/>
              <a:defRPr b="1" sz="1800"/>
            </a:lvl3pPr>
            <a:lvl4pPr indent="0" marL="1371600">
              <a:buNone/>
              <a:defRPr b="1" sz="1600"/>
            </a:lvl4pPr>
            <a:lvl5pPr indent="0" marL="1828800">
              <a:buNone/>
              <a:defRPr b="1" sz="1600"/>
            </a:lvl5pPr>
            <a:lvl6pPr indent="0" marL="2286000">
              <a:buNone/>
              <a:defRPr b="1" sz="1600"/>
            </a:lvl6pPr>
            <a:lvl7pPr indent="0" marL="2743200">
              <a:buNone/>
              <a:defRPr b="1" sz="1600"/>
            </a:lvl7pPr>
            <a:lvl8pPr indent="0" marL="3200400">
              <a:buNone/>
              <a:defRPr b="1" sz="1600"/>
            </a:lvl8pPr>
            <a:lvl9pPr indent="0" marL="3657600">
              <a:buNone/>
              <a:defRPr b="1" sz="1600"/>
            </a:lvl9pPr>
          </a:lstStyle>
          <a:p>
            <a:pPr lvl="0"/>
            <a:r>
              <a:rPr altLang="en-US" lang="ja-JP"/>
              <a:t>マスター テキストの書式設定</a:t>
            </a:r>
          </a:p>
        </p:txBody>
      </p:sp>
      <p:sp>
        <p:nvSpPr>
          <p:cNvPr id="6" name="Content Placeholder 5"/>
          <p:cNvSpPr>
            <a:spLocks noGrp="1"/>
          </p:cNvSpPr>
          <p:nvPr>
            <p:ph idx="4" sz="quarter"/>
          </p:nvPr>
        </p:nvSpPr>
        <p:spPr>
          <a:xfrm>
            <a:off x="5088384" y="2737245"/>
            <a:ext cx="4185617" cy="3304117"/>
          </a:xfrm>
        </p:spPr>
        <p:txBody>
          <a:bodyP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7" name="Date Placeholder 6"/>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8" name="Footer Placeholder 7"/>
          <p:cNvSpPr>
            <a:spLocks noGrp="1"/>
          </p:cNvSpPr>
          <p:nvPr>
            <p:ph idx="11" sz="quarter" type="ftr"/>
          </p:nvPr>
        </p:nvSpPr>
        <p:spPr/>
        <p:txBody>
          <a:bodyPr/>
          <a:lstStyle/>
          <a:p>
            <a:endParaRPr altLang="en-US" kumimoji="1" lang="ja-JP"/>
          </a:p>
        </p:txBody>
      </p:sp>
      <p:sp>
        <p:nvSpPr>
          <p:cNvPr id="9" name="Slide Number Placeholder 8"/>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2007929082"/>
      </p:ext>
    </p:extLst>
  </p:cSld>
  <p:clrMapOvr>
    <a:masterClrMapping/>
  </p:clrMapOvr>
</p:sldLayout>
</file>

<file path=ppt/slideLayouts/slideLayout6.xml><?xml version="1.0" encoding="utf-8"?>
<p:sldLayout xmlns:a="http://schemas.openxmlformats.org/drawingml/2006/main" xmlns:p="http://schemas.openxmlformats.org/presentationml/2006/main" xmlns:r="http://schemas.openxmlformats.org/officeDocument/2006/relationships" preserve="1" type="titleOnly">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altLang="en-US" lang="ja-JP"/>
              <a:t>マスター タイトルの書式設定</a:t>
            </a:r>
            <a:endParaRPr dirty="0" lang="en-US"/>
          </a:p>
        </p:txBody>
      </p:sp>
      <p:sp>
        <p:nvSpPr>
          <p:cNvPr id="3" name="Date Placeholder 2"/>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4" name="Footer Placeholder 3"/>
          <p:cNvSpPr>
            <a:spLocks noGrp="1"/>
          </p:cNvSpPr>
          <p:nvPr>
            <p:ph idx="11" sz="quarter" type="ftr"/>
          </p:nvPr>
        </p:nvSpPr>
        <p:spPr/>
        <p:txBody>
          <a:bodyPr/>
          <a:lstStyle/>
          <a:p>
            <a:endParaRPr altLang="en-US" kumimoji="1" lang="ja-JP"/>
          </a:p>
        </p:txBody>
      </p:sp>
      <p:sp>
        <p:nvSpPr>
          <p:cNvPr id="5" name="Slide Number Placeholder 4"/>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1401214711"/>
      </p:ext>
    </p:extLst>
  </p:cSld>
  <p:clrMapOvr>
    <a:masterClrMapping/>
  </p:clrMapOvr>
</p:sldLayout>
</file>

<file path=ppt/slideLayouts/slideLayout7.xml><?xml version="1.0" encoding="utf-8"?>
<p:sldLayout xmlns:a="http://schemas.openxmlformats.org/drawingml/2006/main" xmlns:p="http://schemas.openxmlformats.org/presentationml/2006/main" xmlns:r="http://schemas.openxmlformats.org/officeDocument/2006/relationships" preserve="1" type="blank">
  <p:cSld name="白紙">
    <p:spTree>
      <p:nvGrpSpPr>
        <p:cNvPr id="1" name=""/>
        <p:cNvGrpSpPr/>
        <p:nvPr/>
      </p:nvGrpSpPr>
      <p:grpSpPr>
        <a:xfrm>
          <a:off x="0" y="0"/>
          <a:ext cx="0" cy="0"/>
          <a:chOff x="0" y="0"/>
          <a:chExt cx="0" cy="0"/>
        </a:xfrm>
      </p:grpSpPr>
      <p:sp>
        <p:nvSpPr>
          <p:cNvPr id="2" name="Date Placeholder 1"/>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3" name="Footer Placeholder 2"/>
          <p:cNvSpPr>
            <a:spLocks noGrp="1"/>
          </p:cNvSpPr>
          <p:nvPr>
            <p:ph idx="11" sz="quarter" type="ftr"/>
          </p:nvPr>
        </p:nvSpPr>
        <p:spPr/>
        <p:txBody>
          <a:bodyPr/>
          <a:lstStyle/>
          <a:p>
            <a:endParaRPr altLang="en-US" kumimoji="1" lang="ja-JP"/>
          </a:p>
        </p:txBody>
      </p:sp>
      <p:sp>
        <p:nvSpPr>
          <p:cNvPr id="4" name="Slide Number Placeholder 3"/>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2874576549"/>
      </p:ext>
    </p:extLst>
  </p:cSld>
  <p:clrMapOvr>
    <a:masterClrMapping/>
  </p:clrMapOvr>
</p:sldLayout>
</file>

<file path=ppt/slideLayouts/slideLayout8.xml><?xml version="1.0" encoding="utf-8"?>
<p:sldLayout xmlns:a="http://schemas.openxmlformats.org/drawingml/2006/main" xmlns:p="http://schemas.openxmlformats.org/presentationml/2006/main" xmlns:r="http://schemas.openxmlformats.org/officeDocument/2006/relationships" preserve="1" type="objTx">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altLang="en-US" lang="ja-JP"/>
              <a:t>マスター タイトルの書式設定</a:t>
            </a:r>
            <a:endParaRPr dirty="0" lang="en-US"/>
          </a:p>
        </p:txBody>
      </p:sp>
      <p:sp>
        <p:nvSpPr>
          <p:cNvPr id="3" name="Content Placeholder 2"/>
          <p:cNvSpPr>
            <a:spLocks noGrp="1"/>
          </p:cNvSpPr>
          <p:nvPr>
            <p:ph idx="1"/>
          </p:nvPr>
        </p:nvSpPr>
        <p:spPr>
          <a:xfrm>
            <a:off x="4760461" y="514924"/>
            <a:ext cx="4513541" cy="5526437"/>
          </a:xfrm>
        </p:spPr>
        <p:txBody>
          <a:bodyPr>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Text Placeholder 3"/>
          <p:cNvSpPr>
            <a:spLocks noGrp="1"/>
          </p:cNvSpPr>
          <p:nvPr>
            <p:ph idx="2" sz="half" type="body"/>
          </p:nvPr>
        </p:nvSpPr>
        <p:spPr>
          <a:xfrm>
            <a:off x="677334" y="2777069"/>
            <a:ext cx="3854528" cy="2584449"/>
          </a:xfrm>
        </p:spPr>
        <p:txBody>
          <a:bodyPr>
            <a:normAutofit/>
          </a:bodyPr>
          <a:lstStyle>
            <a:lvl1pPr indent="0" marL="0">
              <a:buNone/>
              <a:defRPr sz="1400"/>
            </a:lvl1pPr>
            <a:lvl2pPr indent="0" marL="457063">
              <a:buNone/>
              <a:defRPr sz="1400"/>
            </a:lvl2pPr>
            <a:lvl3pPr indent="0" marL="914126">
              <a:buNone/>
              <a:defRPr sz="1200"/>
            </a:lvl3pPr>
            <a:lvl4pPr indent="0" marL="1371189">
              <a:buNone/>
              <a:defRPr sz="1000"/>
            </a:lvl4pPr>
            <a:lvl5pPr indent="0" marL="1828251">
              <a:buNone/>
              <a:defRPr sz="1000"/>
            </a:lvl5pPr>
            <a:lvl6pPr indent="0" marL="2285314">
              <a:buNone/>
              <a:defRPr sz="1000"/>
            </a:lvl6pPr>
            <a:lvl7pPr indent="0" marL="2742377">
              <a:buNone/>
              <a:defRPr sz="1000"/>
            </a:lvl7pPr>
            <a:lvl8pPr indent="0" marL="3199440">
              <a:buNone/>
              <a:defRPr sz="1000"/>
            </a:lvl8pPr>
            <a:lvl9pPr indent="0" marL="3656503">
              <a:buNone/>
              <a:defRPr sz="1000"/>
            </a:lvl9pPr>
          </a:lstStyle>
          <a:p>
            <a:pPr lvl="0"/>
            <a:r>
              <a:rPr altLang="en-US" lang="ja-JP"/>
              <a:t>マスター テキストの書式設定</a:t>
            </a:r>
          </a:p>
        </p:txBody>
      </p:sp>
      <p:sp>
        <p:nvSpPr>
          <p:cNvPr id="5" name="Date Placeholder 4"/>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6" name="Footer Placeholder 5"/>
          <p:cNvSpPr>
            <a:spLocks noGrp="1"/>
          </p:cNvSpPr>
          <p:nvPr>
            <p:ph idx="11" sz="quarter" type="ftr"/>
          </p:nvPr>
        </p:nvSpPr>
        <p:spPr/>
        <p:txBody>
          <a:bodyPr/>
          <a:lstStyle/>
          <a:p>
            <a:endParaRPr altLang="en-US" kumimoji="1" lang="ja-JP"/>
          </a:p>
        </p:txBody>
      </p:sp>
      <p:sp>
        <p:nvSpPr>
          <p:cNvPr id="7" name="Slide Number Placeholder 6"/>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1659355283"/>
      </p:ext>
    </p:extLst>
  </p:cSld>
  <p:clrMapOvr>
    <a:masterClrMapping/>
  </p:clrMapOvr>
</p:sldLayout>
</file>

<file path=ppt/slideLayouts/slideLayout9.xml><?xml version="1.0" encoding="utf-8"?>
<p:sldLayout xmlns:a="http://schemas.openxmlformats.org/drawingml/2006/main" xmlns:p="http://schemas.openxmlformats.org/presentationml/2006/main" xmlns:r="http://schemas.openxmlformats.org/officeDocument/2006/relationships" preserve="1" type="picTx">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b="0" sz="2400"/>
            </a:lvl1pPr>
          </a:lstStyle>
          <a:p>
            <a:r>
              <a:rPr altLang="en-US" lang="ja-JP"/>
              <a:t>マスター タイトルの書式設定</a:t>
            </a:r>
            <a:endParaRPr dirty="0" lang="en-US"/>
          </a:p>
        </p:txBody>
      </p:sp>
      <p:sp>
        <p:nvSpPr>
          <p:cNvPr id="3" name="Picture Placeholder 2"/>
          <p:cNvSpPr>
            <a:spLocks noChangeAspect="1" noGrp="1"/>
          </p:cNvSpPr>
          <p:nvPr>
            <p:ph idx="1" type="pic"/>
          </p:nvPr>
        </p:nvSpPr>
        <p:spPr>
          <a:xfrm>
            <a:off x="677334" y="609600"/>
            <a:ext cx="8596668" cy="3845718"/>
          </a:xfrm>
        </p:spPr>
        <p:txBody>
          <a:bodyPr anchor="t">
            <a:normAutofit/>
          </a:bodyPr>
          <a:lstStyle>
            <a:lvl1pPr algn="ctr" indent="0" marL="0">
              <a:buNone/>
              <a:defRPr sz="1600"/>
            </a:lvl1pPr>
            <a:lvl2pPr indent="0" marL="457200">
              <a:buNone/>
              <a:defRPr sz="1600"/>
            </a:lvl2pPr>
            <a:lvl3pPr indent="0" marL="914400">
              <a:buNone/>
              <a:defRPr sz="1600"/>
            </a:lvl3pPr>
            <a:lvl4pPr indent="0" marL="1371600">
              <a:buNone/>
              <a:defRPr sz="1600"/>
            </a:lvl4pPr>
            <a:lvl5pPr indent="0" marL="1828800">
              <a:buNone/>
              <a:defRPr sz="1600"/>
            </a:lvl5pPr>
            <a:lvl6pPr indent="0" marL="2286000">
              <a:buNone/>
              <a:defRPr sz="1600"/>
            </a:lvl6pPr>
            <a:lvl7pPr indent="0" marL="2743200">
              <a:buNone/>
              <a:defRPr sz="1600"/>
            </a:lvl7pPr>
            <a:lvl8pPr indent="0" marL="3200400">
              <a:buNone/>
              <a:defRPr sz="1600"/>
            </a:lvl8pPr>
            <a:lvl9pPr indent="0" marL="3657600">
              <a:buNone/>
              <a:defRPr sz="1600"/>
            </a:lvl9pPr>
          </a:lstStyle>
          <a:p>
            <a:r>
              <a:rPr altLang="en-US" lang="ja-JP"/>
              <a:t>アイコンをクリックして図を追加</a:t>
            </a:r>
            <a:endParaRPr dirty="0" lang="en-US"/>
          </a:p>
        </p:txBody>
      </p:sp>
      <p:sp>
        <p:nvSpPr>
          <p:cNvPr id="4" name="Text Placeholder 3"/>
          <p:cNvSpPr>
            <a:spLocks noGrp="1"/>
          </p:cNvSpPr>
          <p:nvPr>
            <p:ph idx="2" sz="half" type="body"/>
          </p:nvPr>
        </p:nvSpPr>
        <p:spPr>
          <a:xfrm>
            <a:off x="677334" y="5367338"/>
            <a:ext cx="8596667" cy="674024"/>
          </a:xfrm>
        </p:spPr>
        <p:txBody>
          <a:bodyPr>
            <a:normAutofit/>
          </a:bodyPr>
          <a:lstStyle>
            <a:lvl1pPr indent="0" marL="0">
              <a:buNone/>
              <a:defRPr sz="1200"/>
            </a:lvl1pPr>
            <a:lvl2pPr indent="0" marL="457200">
              <a:buNone/>
              <a:defRPr sz="1200"/>
            </a:lvl2pPr>
            <a:lvl3pPr indent="0" marL="914400">
              <a:buNone/>
              <a:defRPr sz="1000"/>
            </a:lvl3pPr>
            <a:lvl4pPr indent="0" marL="1371600">
              <a:buNone/>
              <a:defRPr sz="900"/>
            </a:lvl4pPr>
            <a:lvl5pPr indent="0" marL="1828800">
              <a:buNone/>
              <a:defRPr sz="900"/>
            </a:lvl5pPr>
            <a:lvl6pPr indent="0" marL="2286000">
              <a:buNone/>
              <a:defRPr sz="900"/>
            </a:lvl6pPr>
            <a:lvl7pPr indent="0" marL="2743200">
              <a:buNone/>
              <a:defRPr sz="900"/>
            </a:lvl7pPr>
            <a:lvl8pPr indent="0" marL="3200400">
              <a:buNone/>
              <a:defRPr sz="900"/>
            </a:lvl8pPr>
            <a:lvl9pPr indent="0" marL="3657600">
              <a:buNone/>
              <a:defRPr sz="900"/>
            </a:lvl9pPr>
          </a:lstStyle>
          <a:p>
            <a:pPr lvl="0"/>
            <a:r>
              <a:rPr altLang="en-US" lang="ja-JP"/>
              <a:t>マスター テキストの書式設定</a:t>
            </a:r>
          </a:p>
        </p:txBody>
      </p:sp>
      <p:sp>
        <p:nvSpPr>
          <p:cNvPr id="5" name="Date Placeholder 4"/>
          <p:cNvSpPr>
            <a:spLocks noGrp="1"/>
          </p:cNvSpPr>
          <p:nvPr>
            <p:ph idx="10" sz="half" type="dt"/>
          </p:nvPr>
        </p:nvSpPr>
        <p:spPr/>
        <p:txBody>
          <a:bodyPr/>
          <a:lstStyle/>
          <a:p>
            <a:fld id="{50928365-1452-4722-A75C-B1B30F1182DE}" type="datetimeFigureOut">
              <a:rPr altLang="en-US" kumimoji="1" lang="ja-JP" smtClean="0"/>
              <a:t>2026/3/18</a:t>
            </a:fld>
            <a:endParaRPr altLang="en-US" kumimoji="1" lang="ja-JP"/>
          </a:p>
        </p:txBody>
      </p:sp>
      <p:sp>
        <p:nvSpPr>
          <p:cNvPr id="6" name="Footer Placeholder 5"/>
          <p:cNvSpPr>
            <a:spLocks noGrp="1"/>
          </p:cNvSpPr>
          <p:nvPr>
            <p:ph idx="11" sz="quarter" type="ftr"/>
          </p:nvPr>
        </p:nvSpPr>
        <p:spPr/>
        <p:txBody>
          <a:bodyPr/>
          <a:lstStyle/>
          <a:p>
            <a:endParaRPr altLang="en-US" kumimoji="1" lang="ja-JP"/>
          </a:p>
        </p:txBody>
      </p:sp>
      <p:sp>
        <p:nvSpPr>
          <p:cNvPr id="7" name="Slide Number Placeholder 6"/>
          <p:cNvSpPr>
            <a:spLocks noGrp="1"/>
          </p:cNvSpPr>
          <p:nvPr>
            <p:ph idx="12" sz="quarter" type="sldNum"/>
          </p:nvPr>
        </p:nvSpPr>
        <p:spPr/>
        <p:txBody>
          <a:body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4251697373"/>
      </p:ext>
    </p:extLst>
  </p:cSld>
  <p:clrMapOvr>
    <a:masterClrMapping/>
  </p:clrMapOvr>
</p:sldLayout>
</file>

<file path=ppt/slideMasters/_rels/slideMaster1.xml.rels><?xml version="1.0" encoding="UTF-8" standalone="no"?>
<Relationships xmlns="http://schemas.openxmlformats.org/package/2006/relationships">
<Relationship Id="rId1" Target="../slideLayouts/slideLayout1.xml" Type="http://schemas.openxmlformats.org/officeDocument/2006/relationships/slideLayout"/>
<Relationship Id="rId10" Target="../slideLayouts/slideLayout10.xml" Type="http://schemas.openxmlformats.org/officeDocument/2006/relationships/slideLayout"/>
<Relationship Id="rId11" Target="../slideLayouts/slideLayout11.xml" Type="http://schemas.openxmlformats.org/officeDocument/2006/relationships/slideLayout"/>
<Relationship Id="rId12" Target="../slideLayouts/slideLayout12.xml" Type="http://schemas.openxmlformats.org/officeDocument/2006/relationships/slideLayout"/>
<Relationship Id="rId13" Target="../slideLayouts/slideLayout13.xml" Type="http://schemas.openxmlformats.org/officeDocument/2006/relationships/slideLayout"/>
<Relationship Id="rId14" Target="../slideLayouts/slideLayout14.xml" Type="http://schemas.openxmlformats.org/officeDocument/2006/relationships/slideLayout"/>
<Relationship Id="rId15" Target="../slideLayouts/slideLayout15.xml" Type="http://schemas.openxmlformats.org/officeDocument/2006/relationships/slideLayout"/>
<Relationship Id="rId16" Target="../slideLayouts/slideLayout16.xml" Type="http://schemas.openxmlformats.org/officeDocument/2006/relationships/slideLayout"/>
<Relationship Id="rId17" Target="../theme/theme1.xml" Type="http://schemas.openxmlformats.org/officeDocument/2006/relationships/theme"/>
<Relationship Id="rId2" Target="../slideLayouts/slideLayout2.xml" Type="http://schemas.openxmlformats.org/officeDocument/2006/relationships/slideLayout"/>
<Relationship Id="rId3" Target="../slideLayouts/slideLayout3.xml" Type="http://schemas.openxmlformats.org/officeDocument/2006/relationships/slideLayout"/>
<Relationship Id="rId4" Target="../slideLayouts/slideLayout4.xml" Type="http://schemas.openxmlformats.org/officeDocument/2006/relationships/slideLayout"/>
<Relationship Id="rId5" Target="../slideLayouts/slideLayout5.xml" Type="http://schemas.openxmlformats.org/officeDocument/2006/relationships/slideLayout"/>
<Relationship Id="rId6" Target="../slideLayouts/slideLayout6.xml" Type="http://schemas.openxmlformats.org/officeDocument/2006/relationships/slideLayout"/>
<Relationship Id="rId7" Target="../slideLayouts/slideLayout7.xml" Type="http://schemas.openxmlformats.org/officeDocument/2006/relationships/slideLayout"/>
<Relationship Id="rId8" Target="../slideLayouts/slideLayout8.xml" Type="http://schemas.openxmlformats.org/officeDocument/2006/relationships/slideLayout"/>
<Relationship Id="rId9" Target="../slideLayouts/slideLayout9.xml" Type="http://schemas.openxmlformats.org/officeDocument/2006/relationships/slideLayout"/>
</Relationships>

</file>

<file path=ppt/slideMasters/slideMaster1.xml><?xml version="1.0" encoding="utf-8"?>
<p:sld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b="b" l="l" r="r" t="t"/>
              <a:pathLst>
                <a:path h="6866467" w="3007349">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3" name="Rectangle 25"/>
            <p:cNvSpPr/>
            <p:nvPr/>
          </p:nvSpPr>
          <p:spPr>
            <a:xfrm>
              <a:off x="9603442" y="-8467"/>
              <a:ext cx="2588558" cy="6866467"/>
            </a:xfrm>
            <a:custGeom>
              <a:avLst/>
              <a:gdLst/>
              <a:ahLst/>
              <a:cxnLst/>
              <a:rect b="b" l="l" r="r" t="t"/>
              <a:pathLst>
                <a:path h="6866467" w="2573311">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4" name="Isosceles Triangle 23"/>
            <p:cNvSpPr/>
            <p:nvPr/>
          </p:nvSpPr>
          <p:spPr>
            <a:xfrm>
              <a:off x="8932333" y="3048000"/>
              <a:ext cx="3259667" cy="3810000"/>
            </a:xfrm>
            <a:prstGeom prst="triangle">
              <a:avLst>
                <a:gd fmla="val 100000" name="adj"/>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5" name="Rectangle 27"/>
            <p:cNvSpPr/>
            <p:nvPr/>
          </p:nvSpPr>
          <p:spPr>
            <a:xfrm>
              <a:off x="9334500" y="-8467"/>
              <a:ext cx="2854326" cy="6866467"/>
            </a:xfrm>
            <a:custGeom>
              <a:avLst/>
              <a:gdLst/>
              <a:ahLst/>
              <a:cxnLst/>
              <a:rect b="b" l="l" r="r" t="t"/>
              <a:pathLst>
                <a:path h="6866467" w="2858013">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6" name="Rectangle 28"/>
            <p:cNvSpPr/>
            <p:nvPr/>
          </p:nvSpPr>
          <p:spPr>
            <a:xfrm>
              <a:off x="10898730" y="-8467"/>
              <a:ext cx="1290094" cy="6866467"/>
            </a:xfrm>
            <a:custGeom>
              <a:avLst/>
              <a:gdLst/>
              <a:ahLst/>
              <a:cxnLst/>
              <a:rect b="b" l="l" r="r" t="t"/>
              <a:pathLst>
                <a:path h="6858000" w="1290094">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7" name="Rectangle 29"/>
            <p:cNvSpPr/>
            <p:nvPr/>
          </p:nvSpPr>
          <p:spPr>
            <a:xfrm>
              <a:off x="10938999" y="-8467"/>
              <a:ext cx="1249825" cy="6866467"/>
            </a:xfrm>
            <a:custGeom>
              <a:avLst/>
              <a:gdLst/>
              <a:ahLst/>
              <a:cxnLst/>
              <a:rect b="b" l="l" r="r" t="t"/>
              <a:pathLst>
                <a:path h="6858000" w="1249825">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8" name="Isosceles Triangle 27"/>
            <p:cNvSpPr/>
            <p:nvPr/>
          </p:nvSpPr>
          <p:spPr>
            <a:xfrm>
              <a:off x="10371666" y="3589867"/>
              <a:ext cx="1817159" cy="3268133"/>
            </a:xfrm>
            <a:prstGeom prst="triangle">
              <a:avLst>
                <a:gd fmla="val 100000" name="adj"/>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sp>
          <p:nvSpPr>
            <p:cNvPr id="29" name="Isosceles Triangle 28"/>
            <p:cNvSpPr/>
            <p:nvPr/>
          </p:nvSpPr>
          <p:spPr>
            <a:xfrm>
              <a:off x="0" y="4013200"/>
              <a:ext cx="448733" cy="2844800"/>
            </a:xfrm>
            <a:prstGeom prst="triangle">
              <a:avLst>
                <a:gd fmla="val 0" name="adj"/>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altLang="en-US" lang="ja-JP"/>
            </a:p>
          </p:txBody>
        </p:sp>
      </p:grpSp>
      <p:sp>
        <p:nvSpPr>
          <p:cNvPr id="2" name="Title Placeholder 1"/>
          <p:cNvSpPr>
            <a:spLocks noGrp="1"/>
          </p:cNvSpPr>
          <p:nvPr>
            <p:ph type="title"/>
          </p:nvPr>
        </p:nvSpPr>
        <p:spPr>
          <a:xfrm>
            <a:off x="677334" y="609600"/>
            <a:ext cx="8596668" cy="1320800"/>
          </a:xfrm>
          <a:prstGeom prst="rect">
            <a:avLst/>
          </a:prstGeom>
        </p:spPr>
        <p:txBody>
          <a:bodyPr anchor="t" bIns="45720" lIns="91440" rIns="91440" rtlCol="0" tIns="45720" vert="horz">
            <a:normAutofit/>
          </a:bodyPr>
          <a:lstStyle/>
          <a:p>
            <a:r>
              <a:rPr altLang="en-US" lang="ja-JP"/>
              <a:t>マスター タイトルの書式設定</a:t>
            </a:r>
            <a:endParaRPr dirty="0" lang="en-US"/>
          </a:p>
        </p:txBody>
      </p:sp>
      <p:sp>
        <p:nvSpPr>
          <p:cNvPr id="3" name="Text Placeholder 2"/>
          <p:cNvSpPr>
            <a:spLocks noGrp="1"/>
          </p:cNvSpPr>
          <p:nvPr>
            <p:ph idx="1" type="body"/>
          </p:nvPr>
        </p:nvSpPr>
        <p:spPr>
          <a:xfrm>
            <a:off x="677334" y="2160589"/>
            <a:ext cx="8596668" cy="3880773"/>
          </a:xfrm>
          <a:prstGeom prst="rect">
            <a:avLst/>
          </a:prstGeom>
        </p:spPr>
        <p:txBody>
          <a:bodyPr bIns="45720" lIns="91440" rIns="91440" rtlCol="0" tIns="45720" vert="horz">
            <a:normAutofit/>
          </a:bodyPr>
          <a:lstStyle/>
          <a:p>
            <a:pPr lvl="0"/>
            <a:r>
              <a:rPr altLang="en-US" lang="ja-JP"/>
              <a:t>マスター テキストの書式設定</a:t>
            </a:r>
          </a:p>
          <a:p>
            <a:pPr lvl="1"/>
            <a:r>
              <a:rPr altLang="en-US" lang="ja-JP"/>
              <a:t>第 </a:t>
            </a:r>
            <a:r>
              <a:rPr altLang="ja-JP" lang="en-US"/>
              <a:t>2 </a:t>
            </a:r>
            <a:r>
              <a:rPr altLang="en-US" lang="ja-JP"/>
              <a:t>レベル</a:t>
            </a:r>
          </a:p>
          <a:p>
            <a:pPr lvl="2"/>
            <a:r>
              <a:rPr altLang="en-US" lang="ja-JP"/>
              <a:t>第 </a:t>
            </a:r>
            <a:r>
              <a:rPr altLang="ja-JP" lang="en-US"/>
              <a:t>3 </a:t>
            </a:r>
            <a:r>
              <a:rPr altLang="en-US" lang="ja-JP"/>
              <a:t>レベル</a:t>
            </a:r>
          </a:p>
          <a:p>
            <a:pPr lvl="3"/>
            <a:r>
              <a:rPr altLang="en-US" lang="ja-JP"/>
              <a:t>第 </a:t>
            </a:r>
            <a:r>
              <a:rPr altLang="ja-JP" lang="en-US"/>
              <a:t>4 </a:t>
            </a:r>
            <a:r>
              <a:rPr altLang="en-US" lang="ja-JP"/>
              <a:t>レベル</a:t>
            </a:r>
          </a:p>
          <a:p>
            <a:pPr lvl="4"/>
            <a:r>
              <a:rPr altLang="en-US" lang="ja-JP"/>
              <a:t>第 </a:t>
            </a:r>
            <a:r>
              <a:rPr altLang="ja-JP" lang="en-US"/>
              <a:t>5 </a:t>
            </a:r>
            <a:r>
              <a:rPr altLang="en-US" lang="ja-JP"/>
              <a:t>レベル</a:t>
            </a:r>
            <a:endParaRPr dirty="0" lang="en-US"/>
          </a:p>
        </p:txBody>
      </p:sp>
      <p:sp>
        <p:nvSpPr>
          <p:cNvPr id="4" name="Date Placeholder 3"/>
          <p:cNvSpPr>
            <a:spLocks noGrp="1"/>
          </p:cNvSpPr>
          <p:nvPr>
            <p:ph idx="2" sz="half" type="dt"/>
          </p:nvPr>
        </p:nvSpPr>
        <p:spPr>
          <a:xfrm>
            <a:off x="7205133" y="6041362"/>
            <a:ext cx="911939" cy="365125"/>
          </a:xfrm>
          <a:prstGeom prst="rect">
            <a:avLst/>
          </a:prstGeom>
        </p:spPr>
        <p:txBody>
          <a:bodyPr anchor="ctr" bIns="45720" lIns="91440" rIns="91440" rtlCol="0" tIns="45720" vert="horz"/>
          <a:lstStyle>
            <a:lvl1pPr algn="r">
              <a:defRPr sz="900">
                <a:solidFill>
                  <a:schemeClr val="tx1">
                    <a:tint val="75000"/>
                  </a:schemeClr>
                </a:solidFill>
              </a:defRPr>
            </a:lvl1pPr>
          </a:lstStyle>
          <a:p>
            <a:fld id="{50928365-1452-4722-A75C-B1B30F1182DE}" type="datetimeFigureOut">
              <a:rPr altLang="en-US" kumimoji="1" lang="ja-JP" smtClean="0"/>
              <a:t>2026/3/18</a:t>
            </a:fld>
            <a:endParaRPr altLang="en-US" kumimoji="1" lang="ja-JP"/>
          </a:p>
        </p:txBody>
      </p:sp>
      <p:sp>
        <p:nvSpPr>
          <p:cNvPr id="5" name="Footer Placeholder 4"/>
          <p:cNvSpPr>
            <a:spLocks noGrp="1"/>
          </p:cNvSpPr>
          <p:nvPr>
            <p:ph idx="3" sz="quarter" type="ftr"/>
          </p:nvPr>
        </p:nvSpPr>
        <p:spPr>
          <a:xfrm>
            <a:off x="677334" y="6041362"/>
            <a:ext cx="6297612" cy="365125"/>
          </a:xfrm>
          <a:prstGeom prst="rect">
            <a:avLst/>
          </a:prstGeom>
        </p:spPr>
        <p:txBody>
          <a:bodyPr anchor="ctr" bIns="45720" lIns="91440" rIns="91440" rtlCol="0" tIns="45720" vert="horz"/>
          <a:lstStyle>
            <a:lvl1pPr algn="l">
              <a:defRPr sz="900">
                <a:solidFill>
                  <a:schemeClr val="tx1">
                    <a:tint val="75000"/>
                  </a:schemeClr>
                </a:solidFill>
              </a:defRPr>
            </a:lvl1pPr>
          </a:lstStyle>
          <a:p>
            <a:endParaRPr altLang="en-US" kumimoji="1" lang="ja-JP"/>
          </a:p>
        </p:txBody>
      </p:sp>
      <p:sp>
        <p:nvSpPr>
          <p:cNvPr id="6" name="Slide Number Placeholder 5"/>
          <p:cNvSpPr>
            <a:spLocks noGrp="1"/>
          </p:cNvSpPr>
          <p:nvPr>
            <p:ph idx="4" sz="quarter" type="sldNum"/>
          </p:nvPr>
        </p:nvSpPr>
        <p:spPr>
          <a:xfrm>
            <a:off x="8590663" y="6041362"/>
            <a:ext cx="683339" cy="365125"/>
          </a:xfrm>
          <a:prstGeom prst="rect">
            <a:avLst/>
          </a:prstGeom>
        </p:spPr>
        <p:txBody>
          <a:bodyPr anchor="ctr" bIns="45720" lIns="91440" rIns="91440" rtlCol="0" tIns="45720" vert="horz"/>
          <a:lstStyle>
            <a:lvl1pPr algn="r">
              <a:defRPr sz="900">
                <a:solidFill>
                  <a:schemeClr val="accent1"/>
                </a:solidFill>
              </a:defRPr>
            </a:lvl1pPr>
          </a:lstStyle>
          <a:p>
            <a:fld id="{290A00C8-5D8A-4CBF-BF1A-ACCE0FBAFA4C}" type="slidenum">
              <a:rPr altLang="en-US" kumimoji="1" lang="ja-JP" smtClean="0"/>
              <a:t>‹#›</a:t>
            </a:fld>
            <a:endParaRPr altLang="en-US" kumimoji="1" lang="ja-JP"/>
          </a:p>
        </p:txBody>
      </p:sp>
    </p:spTree>
    <p:extLst>
      <p:ext uri="{BB962C8B-B14F-4D97-AF65-F5344CB8AC3E}">
        <p14:creationId xmlns:p14="http://schemas.microsoft.com/office/powerpoint/2010/main" val="2608501233"/>
      </p:ext>
    </p:extLst>
  </p:cSld>
  <p:clrMap accent1="accent1" accent2="accent2" accent3="accent3" accent4="accent4" accent5="accent5" accent6="accent6" bg1="lt1" bg2="lt2" folHlink="folHlink" hlink="hlink" tx1="dk1" tx2="dk2"/>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eaLnBrk="1" hangingPunct="1" latinLnBrk="0" rtl="0">
        <a:spcBef>
          <a:spcPct val="0"/>
        </a:spcBef>
        <a:buNone/>
        <a:defRPr kern="1200" kumimoji="1" sz="36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algn="l" defTabSz="457200" eaLnBrk="1" hangingPunct="1" indent="-342900" latinLnBrk="0" marL="342900" rtl="0">
        <a:spcBef>
          <a:spcPts val="1000"/>
        </a:spcBef>
        <a:spcAft>
          <a:spcPts val="0"/>
        </a:spcAft>
        <a:buClr>
          <a:schemeClr val="accent1"/>
        </a:buClr>
        <a:buSzPct val="80000"/>
        <a:buFont charset="2" typeface="Wingdings 3"/>
        <a:buChar char=""/>
        <a:defRPr kern="1200" kumimoji="1" sz="1800">
          <a:solidFill>
            <a:schemeClr val="tx1">
              <a:lumMod val="75000"/>
              <a:lumOff val="25000"/>
            </a:schemeClr>
          </a:solidFill>
          <a:latin typeface="+mn-lt"/>
          <a:ea typeface="+mn-ea"/>
          <a:cs typeface="+mn-cs"/>
        </a:defRPr>
      </a:lvl1pPr>
      <a:lvl2pPr algn="l" defTabSz="457200" eaLnBrk="1" hangingPunct="1" indent="-285750" latinLnBrk="0" marL="742950" rtl="0">
        <a:spcBef>
          <a:spcPts val="1000"/>
        </a:spcBef>
        <a:spcAft>
          <a:spcPts val="0"/>
        </a:spcAft>
        <a:buClr>
          <a:schemeClr val="accent1"/>
        </a:buClr>
        <a:buSzPct val="80000"/>
        <a:buFont charset="2" typeface="Wingdings 3"/>
        <a:buChar char=""/>
        <a:defRPr kern="1200" kumimoji="1" sz="1600">
          <a:solidFill>
            <a:schemeClr val="tx1">
              <a:lumMod val="75000"/>
              <a:lumOff val="25000"/>
            </a:schemeClr>
          </a:solidFill>
          <a:latin typeface="+mn-lt"/>
          <a:ea typeface="+mn-ea"/>
          <a:cs typeface="+mn-cs"/>
        </a:defRPr>
      </a:lvl2pPr>
      <a:lvl3pPr algn="l" defTabSz="457200" eaLnBrk="1" hangingPunct="1" indent="-228600" latinLnBrk="0" marL="1143000" rtl="0">
        <a:spcBef>
          <a:spcPts val="1000"/>
        </a:spcBef>
        <a:spcAft>
          <a:spcPts val="0"/>
        </a:spcAft>
        <a:buClr>
          <a:schemeClr val="accent1"/>
        </a:buClr>
        <a:buSzPct val="80000"/>
        <a:buFont charset="2" typeface="Wingdings 3"/>
        <a:buChar char=""/>
        <a:defRPr kern="1200" kumimoji="1" sz="1400">
          <a:solidFill>
            <a:schemeClr val="tx1">
              <a:lumMod val="75000"/>
              <a:lumOff val="25000"/>
            </a:schemeClr>
          </a:solidFill>
          <a:latin typeface="+mn-lt"/>
          <a:ea typeface="+mn-ea"/>
          <a:cs typeface="+mn-cs"/>
        </a:defRPr>
      </a:lvl3pPr>
      <a:lvl4pPr algn="l" defTabSz="457200" eaLnBrk="1" hangingPunct="1" indent="-228600" latinLnBrk="0" marL="1600200" rtl="0">
        <a:spcBef>
          <a:spcPts val="1000"/>
        </a:spcBef>
        <a:spcAft>
          <a:spcPts val="0"/>
        </a:spcAft>
        <a:buClr>
          <a:schemeClr val="accent1"/>
        </a:buClr>
        <a:buSzPct val="80000"/>
        <a:buFont charset="2" typeface="Wingdings 3"/>
        <a:buChar char=""/>
        <a:defRPr kern="1200" kumimoji="1" sz="1200">
          <a:solidFill>
            <a:schemeClr val="tx1">
              <a:lumMod val="75000"/>
              <a:lumOff val="25000"/>
            </a:schemeClr>
          </a:solidFill>
          <a:latin typeface="+mn-lt"/>
          <a:ea typeface="+mn-ea"/>
          <a:cs typeface="+mn-cs"/>
        </a:defRPr>
      </a:lvl4pPr>
      <a:lvl5pPr algn="l" defTabSz="457200" eaLnBrk="1" hangingPunct="1" indent="-228600" latinLnBrk="0" marL="2057400" rtl="0">
        <a:spcBef>
          <a:spcPts val="1000"/>
        </a:spcBef>
        <a:spcAft>
          <a:spcPts val="0"/>
        </a:spcAft>
        <a:buClr>
          <a:schemeClr val="accent1"/>
        </a:buClr>
        <a:buSzPct val="80000"/>
        <a:buFont charset="2" typeface="Wingdings 3"/>
        <a:buChar char=""/>
        <a:defRPr kern="1200" kumimoji="1" sz="1200">
          <a:solidFill>
            <a:schemeClr val="tx1">
              <a:lumMod val="75000"/>
              <a:lumOff val="25000"/>
            </a:schemeClr>
          </a:solidFill>
          <a:latin typeface="+mn-lt"/>
          <a:ea typeface="+mn-ea"/>
          <a:cs typeface="+mn-cs"/>
        </a:defRPr>
      </a:lvl5pPr>
      <a:lvl6pPr algn="l" defTabSz="457200" eaLnBrk="1" hangingPunct="1" indent="-228600" latinLnBrk="0" marL="2514600" rtl="0">
        <a:spcBef>
          <a:spcPts val="1000"/>
        </a:spcBef>
        <a:spcAft>
          <a:spcPts val="0"/>
        </a:spcAft>
        <a:buClr>
          <a:schemeClr val="accent1"/>
        </a:buClr>
        <a:buSzPct val="80000"/>
        <a:buFont charset="2" typeface="Wingdings 3"/>
        <a:buChar char=""/>
        <a:defRPr kern="1200" kumimoji="1" sz="1200">
          <a:solidFill>
            <a:schemeClr val="tx1">
              <a:lumMod val="75000"/>
              <a:lumOff val="25000"/>
            </a:schemeClr>
          </a:solidFill>
          <a:latin typeface="+mn-lt"/>
          <a:ea typeface="+mn-ea"/>
          <a:cs typeface="+mn-cs"/>
        </a:defRPr>
      </a:lvl6pPr>
      <a:lvl7pPr algn="l" defTabSz="457200" eaLnBrk="1" hangingPunct="1" indent="-228600" latinLnBrk="0" marL="2971800" rtl="0">
        <a:spcBef>
          <a:spcPts val="1000"/>
        </a:spcBef>
        <a:spcAft>
          <a:spcPts val="0"/>
        </a:spcAft>
        <a:buClr>
          <a:schemeClr val="accent1"/>
        </a:buClr>
        <a:buSzPct val="80000"/>
        <a:buFont charset="2" typeface="Wingdings 3"/>
        <a:buChar char=""/>
        <a:defRPr kern="1200" kumimoji="1" sz="1200">
          <a:solidFill>
            <a:schemeClr val="tx1">
              <a:lumMod val="75000"/>
              <a:lumOff val="25000"/>
            </a:schemeClr>
          </a:solidFill>
          <a:latin typeface="+mn-lt"/>
          <a:ea typeface="+mn-ea"/>
          <a:cs typeface="+mn-cs"/>
        </a:defRPr>
      </a:lvl7pPr>
      <a:lvl8pPr algn="l" defTabSz="457200" eaLnBrk="1" hangingPunct="1" indent="-228600" latinLnBrk="0" marL="3429000" rtl="0">
        <a:spcBef>
          <a:spcPts val="1000"/>
        </a:spcBef>
        <a:spcAft>
          <a:spcPts val="0"/>
        </a:spcAft>
        <a:buClr>
          <a:schemeClr val="accent1"/>
        </a:buClr>
        <a:buSzPct val="80000"/>
        <a:buFont charset="2" typeface="Wingdings 3"/>
        <a:buChar char=""/>
        <a:defRPr kern="1200" kumimoji="1" sz="1200">
          <a:solidFill>
            <a:schemeClr val="tx1">
              <a:lumMod val="75000"/>
              <a:lumOff val="25000"/>
            </a:schemeClr>
          </a:solidFill>
          <a:latin typeface="+mn-lt"/>
          <a:ea typeface="+mn-ea"/>
          <a:cs typeface="+mn-cs"/>
        </a:defRPr>
      </a:lvl8pPr>
      <a:lvl9pPr algn="l" defTabSz="457200" eaLnBrk="1" hangingPunct="1" indent="-228600" latinLnBrk="0" marL="3886200" rtl="0">
        <a:spcBef>
          <a:spcPts val="1000"/>
        </a:spcBef>
        <a:spcAft>
          <a:spcPts val="0"/>
        </a:spcAft>
        <a:buClr>
          <a:schemeClr val="accent1"/>
        </a:buClr>
        <a:buSzPct val="80000"/>
        <a:buFont charset="2" typeface="Wingdings 3"/>
        <a:buChar char=""/>
        <a:defRPr kern="1200" kumimoji="1" sz="1200">
          <a:solidFill>
            <a:schemeClr val="tx1">
              <a:lumMod val="75000"/>
              <a:lumOff val="25000"/>
            </a:schemeClr>
          </a:solidFill>
          <a:latin typeface="+mn-lt"/>
          <a:ea typeface="+mn-ea"/>
          <a:cs typeface="+mn-cs"/>
        </a:defRPr>
      </a:lvl9pPr>
    </p:bodyStyle>
    <p:otherStyle>
      <a:defPPr>
        <a:defRPr lang="en-US"/>
      </a:defPPr>
      <a:lvl1pPr algn="l" defTabSz="457200" eaLnBrk="1" hangingPunct="1" latinLnBrk="0" marL="0" rtl="0">
        <a:defRPr kern="1200" kumimoji="1" sz="1800">
          <a:solidFill>
            <a:schemeClr val="tx1"/>
          </a:solidFill>
          <a:latin typeface="+mn-lt"/>
          <a:ea typeface="+mn-ea"/>
          <a:cs typeface="+mn-cs"/>
        </a:defRPr>
      </a:lvl1pPr>
      <a:lvl2pPr algn="l" defTabSz="457200" eaLnBrk="1" hangingPunct="1" latinLnBrk="0" marL="457200" rtl="0">
        <a:defRPr kern="1200" kumimoji="1" sz="1800">
          <a:solidFill>
            <a:schemeClr val="tx1"/>
          </a:solidFill>
          <a:latin typeface="+mn-lt"/>
          <a:ea typeface="+mn-ea"/>
          <a:cs typeface="+mn-cs"/>
        </a:defRPr>
      </a:lvl2pPr>
      <a:lvl3pPr algn="l" defTabSz="457200" eaLnBrk="1" hangingPunct="1" latinLnBrk="0" marL="914400" rtl="0">
        <a:defRPr kern="1200" kumimoji="1" sz="1800">
          <a:solidFill>
            <a:schemeClr val="tx1"/>
          </a:solidFill>
          <a:latin typeface="+mn-lt"/>
          <a:ea typeface="+mn-ea"/>
          <a:cs typeface="+mn-cs"/>
        </a:defRPr>
      </a:lvl3pPr>
      <a:lvl4pPr algn="l" defTabSz="457200" eaLnBrk="1" hangingPunct="1" latinLnBrk="0" marL="1371600" rtl="0">
        <a:defRPr kern="1200" kumimoji="1" sz="1800">
          <a:solidFill>
            <a:schemeClr val="tx1"/>
          </a:solidFill>
          <a:latin typeface="+mn-lt"/>
          <a:ea typeface="+mn-ea"/>
          <a:cs typeface="+mn-cs"/>
        </a:defRPr>
      </a:lvl4pPr>
      <a:lvl5pPr algn="l" defTabSz="457200" eaLnBrk="1" hangingPunct="1" latinLnBrk="0" marL="1828800" rtl="0">
        <a:defRPr kern="1200" kumimoji="1" sz="1800">
          <a:solidFill>
            <a:schemeClr val="tx1"/>
          </a:solidFill>
          <a:latin typeface="+mn-lt"/>
          <a:ea typeface="+mn-ea"/>
          <a:cs typeface="+mn-cs"/>
        </a:defRPr>
      </a:lvl5pPr>
      <a:lvl6pPr algn="l" defTabSz="457200" eaLnBrk="1" hangingPunct="1" latinLnBrk="0" marL="2286000" rtl="0">
        <a:defRPr kern="1200" kumimoji="1" sz="1800">
          <a:solidFill>
            <a:schemeClr val="tx1"/>
          </a:solidFill>
          <a:latin typeface="+mn-lt"/>
          <a:ea typeface="+mn-ea"/>
          <a:cs typeface="+mn-cs"/>
        </a:defRPr>
      </a:lvl6pPr>
      <a:lvl7pPr algn="l" defTabSz="457200" eaLnBrk="1" hangingPunct="1" latinLnBrk="0" marL="2743200" rtl="0">
        <a:defRPr kern="1200" kumimoji="1" sz="1800">
          <a:solidFill>
            <a:schemeClr val="tx1"/>
          </a:solidFill>
          <a:latin typeface="+mn-lt"/>
          <a:ea typeface="+mn-ea"/>
          <a:cs typeface="+mn-cs"/>
        </a:defRPr>
      </a:lvl7pPr>
      <a:lvl8pPr algn="l" defTabSz="457200" eaLnBrk="1" hangingPunct="1" latinLnBrk="0" marL="3200400" rtl="0">
        <a:defRPr kern="1200" kumimoji="1" sz="1800">
          <a:solidFill>
            <a:schemeClr val="tx1"/>
          </a:solidFill>
          <a:latin typeface="+mn-lt"/>
          <a:ea typeface="+mn-ea"/>
          <a:cs typeface="+mn-cs"/>
        </a:defRPr>
      </a:lvl8pPr>
      <a:lvl9pPr algn="l" defTabSz="457200" eaLnBrk="1" hangingPunct="1" latinLnBrk="0" marL="3657600" rtl="0">
        <a:defRPr kern="1200" kumimoji="1" sz="1800">
          <a:solidFill>
            <a:schemeClr val="tx1"/>
          </a:solidFill>
          <a:latin typeface="+mn-lt"/>
          <a:ea typeface="+mn-ea"/>
          <a:cs typeface="+mn-cs"/>
        </a:defRPr>
      </a:lvl9pPr>
    </p:otherStyle>
  </p:txStyles>
</p:sldMaster>
</file>

<file path=ppt/slides/_rels/slide1.xml.rels><?xml version="1.0" encoding="UTF-8" standalone="no"?>
<Relationships xmlns="http://schemas.openxmlformats.org/package/2006/relationships">
<Relationship Id="rId1" Target="../slideLayouts/slideLayout2.xml" Type="http://schemas.openxmlformats.org/officeDocument/2006/relationships/slideLayout"/>
</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FE9174E2-0FDD-54C0-C815-4A2D62F51B40}"/>
              </a:ext>
            </a:extLst>
          </p:cNvPr>
          <p:cNvSpPr txBox="1">
            <a:spLocks/>
          </p:cNvSpPr>
          <p:nvPr/>
        </p:nvSpPr>
        <p:spPr>
          <a:xfrm>
            <a:off x="388576" y="304800"/>
            <a:ext cx="8596668" cy="1320800"/>
          </a:xfrm>
          <a:prstGeom prst="rect">
            <a:avLst/>
          </a:prstGeom>
        </p:spPr>
        <p:txBody>
          <a:bodyPr anchor="t" bIns="45720" lIns="91440" rIns="91440" rtlCol="0" tIns="45720" vert="horz">
            <a:normAutofit/>
          </a:bodyPr>
          <a:lstStyle>
            <a:lvl1pPr algn="l" defTabSz="457200" eaLnBrk="1" hangingPunct="1" latinLnBrk="0" rtl="0">
              <a:spcBef>
                <a:spcPct val="0"/>
              </a:spcBef>
              <a:buNone/>
              <a:defRPr kern="1200" kumimoji="1" sz="36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altLang="en-US" lang="ja-JP" sz="3200"/>
              <a:t>新施策導入に向けた準備状況について</a:t>
            </a:r>
            <a:endParaRPr altLang="en-US" dirty="0" lang="ja-JP" sz="3200"/>
          </a:p>
        </p:txBody>
      </p:sp>
      <p:sp>
        <p:nvSpPr>
          <p:cNvPr id="3" name="コンテンツ プレースホルダー 2">
            <a:extLst>
              <a:ext uri="{FF2B5EF4-FFF2-40B4-BE49-F238E27FC236}">
                <a16:creationId xmlns:a16="http://schemas.microsoft.com/office/drawing/2014/main" id="{1B1707E4-A43B-F000-EF8C-BDD533B6C808}"/>
              </a:ext>
            </a:extLst>
          </p:cNvPr>
          <p:cNvSpPr>
            <a:spLocks noGrp="1"/>
          </p:cNvSpPr>
          <p:nvPr>
            <p:ph idx="1"/>
          </p:nvPr>
        </p:nvSpPr>
        <p:spPr>
          <a:xfrm>
            <a:off x="898358" y="1855789"/>
            <a:ext cx="10058399" cy="3880773"/>
          </a:xfrm>
        </p:spPr>
        <p:txBody>
          <a:bodyPr>
            <a:normAutofit/>
          </a:bodyPr>
          <a:lstStyle/>
          <a:p>
            <a:pPr indent="0" marL="0">
              <a:buNone/>
            </a:pPr>
            <a:r>
              <a:rPr altLang="en-US" dirty="0" kumimoji="1" lang="ja-JP"/>
              <a:t>現在進めている新施策の導入に向けて、各部門では必要な準備作業が段階的に進行している。特に、運用開始後の業務負荷を軽減するための事前調整が重点的に行われており、関連資料の整備や担当者間の役割分担の明確化が進んでいる状況である。</a:t>
            </a:r>
          </a:p>
          <a:p>
            <a:pPr indent="0" marL="0">
              <a:buNone/>
            </a:pPr>
            <a:r>
              <a:rPr altLang="en-US" dirty="0" kumimoji="1" lang="ja-JP"/>
              <a:t>また、施策の効果を最大化するため、既存プロセスとの整合性を確認しながら、運用ルールの見直しも並行して実施している。これにより、導入後の混乱を最小限に抑え、スムーズな立ち上げを実現することを目指している。</a:t>
            </a:r>
          </a:p>
          <a:p>
            <a:pPr indent="0" marL="0">
              <a:buNone/>
            </a:pPr>
            <a:r>
              <a:rPr altLang="en-US" dirty="0" kumimoji="1" lang="ja-JP"/>
              <a:t>今後は、各部門から寄せられた意見をもとに最終調整を行い、運用開始に向けた準備をさらに加速させる予定である。</a:t>
            </a:r>
          </a:p>
          <a:p>
            <a:endParaRPr altLang="en-US" dirty="0" kumimoji="1" lang="ja-JP" sz="2400"/>
          </a:p>
        </p:txBody>
      </p:sp>
    </p:spTree>
    <p:extLst>
      <p:ext uri="{BB962C8B-B14F-4D97-AF65-F5344CB8AC3E}">
        <p14:creationId xmlns:p14="http://schemas.microsoft.com/office/powerpoint/2010/main" val="4168451124"/>
      </p:ext>
    </p:extLst>
  </p:cSld>
  <p:clrMapOvr>
    <a:masterClrMapping/>
  </p:clrMapOvr>
</p:sld>
</file>

<file path=ppt/theme/theme1.xml><?xml version="1.0" encoding="utf-8"?>
<a:theme xmlns:a="http://schemas.openxmlformats.org/drawingml/2006/main" name="ファセット">
  <a:themeElements>
    <a:clrScheme name="ファセット">
      <a:dk1>
        <a:sysClr lastClr="000000" val="windowText"/>
      </a:dk1>
      <a:lt1>
        <a:sysClr lastClr="FFFFFF" val="window"/>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ファセット">
      <a:majorFont>
        <a:latin panose="020B0603020202020204"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panose="020B0603020202020204"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algn="ctr" cap="rnd" cmpd="sng" w="12700">
          <a:solidFill>
            <a:schemeClr val="phClr"/>
          </a:solidFill>
          <a:prstDash val="solid"/>
        </a:ln>
        <a:ln algn="ctr" cap="rnd" cmpd="sng" w="19050">
          <a:solidFill>
            <a:schemeClr val="phClr"/>
          </a:solidFill>
          <a:prstDash val="solid"/>
        </a:ln>
        <a:ln algn="ctr" cap="rnd" cmpd="sng" w="25400">
          <a:solidFill>
            <a:schemeClr val="phClr"/>
          </a:solidFill>
          <a:prstDash val="solid"/>
        </a:ln>
      </a:lnStyleLst>
      <a:effectStyleLst>
        <a:effectStyle>
          <a:effectLst/>
        </a:effectStyle>
        <a:effectStyle>
          <a:effectLst>
            <a:outerShdw blurRad="38100" dir="5400000" dist="25400" rotWithShape="0">
              <a:srgbClr val="000000">
                <a:alpha val="35000"/>
              </a:srgbClr>
            </a:outerShdw>
          </a:effectLst>
        </a:effectStyle>
        <a:effectStyle>
          <a:effectLst>
            <a:outerShdw blurRad="50800" dir="5400000" dist="38100" rotWithShape="0">
              <a:srgbClr val="000000">
                <a:alpha val="35000"/>
              </a:srgbClr>
            </a:outerShdw>
          </a:effectLst>
          <a:scene3d>
            <a:camera prst="orthographicFront">
              <a:rot lat="0" lon="0" rev="0"/>
            </a:camera>
            <a:lightRig dir="tl" rig="threePt"/>
          </a:scene3d>
          <a:sp3d prstMaterial="plastic">
            <a:bevelT h="0" w="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b="100000" l="50000" r="100000" t="50000"/>
          </a:path>
        </a:gradFill>
      </a:bgFillStyleLst>
    </a:fmtScheme>
  </a:themeElements>
  <a:objectDefaults/>
  <a:extraClrSchemeLst/>
  <a:extLst>
    <a:ext uri="{05A4C25C-085E-4340-85A3-A5531E510DB2}">
      <thm15:themeFamily xmlns:thm15="http://schemas.microsoft.com/office/thememl/2012/main" id="{C0C680CD-088A-49FC-A102-D699147F32B2}" name="Facet" vid="{CFBC31BA-B70F-4F30-BCAA-4F3011E16C4D}"/>
    </a:ext>
  </a:extLst>
</a:theme>
</file>

<file path=ppt/theme/theme2.xml><?xml version="1.0" encoding="utf-8"?>
<a:theme xmlns:a="http://schemas.openxmlformats.org/drawingml/2006/main" name="Office テーマ">
  <a:themeElements>
    <a:clrScheme name="Office">
      <a:dk1>
        <a:sysClr lastClr="000000" val="windowText"/>
      </a:dk1>
      <a:lt1>
        <a:sysClr lastClr="FFFFFF" val="window"/>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panose="02110004020202020204"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panose="02110004020202020204"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algn="ctr" cap="flat" cmpd="sng" w="12700">
          <a:solidFill>
            <a:schemeClr val="phClr"/>
          </a:solidFill>
          <a:prstDash val="solid"/>
          <a:miter lim="800000"/>
        </a:ln>
        <a:ln algn="ctr" cap="flat" cmpd="sng" w="19050">
          <a:solidFill>
            <a:schemeClr val="phClr"/>
          </a:solidFill>
          <a:prstDash val="solid"/>
          <a:miter lim="800000"/>
        </a:ln>
        <a:ln algn="ctr" cap="flat" cmpd="sng" w="25400">
          <a:solidFill>
            <a:schemeClr val="phClr"/>
          </a:solidFill>
          <a:prstDash val="solid"/>
          <a:miter lim="800000"/>
        </a:ln>
      </a:lnStyleLst>
      <a:effectStyleLst>
        <a:effectStyle>
          <a:effectLst/>
        </a:effectStyle>
        <a:effectStyle>
          <a:effectLst/>
        </a:effectStyle>
        <a:effectStyle>
          <a:effectLst>
            <a:outerShdw algn="ctr" blurRad="57150" dir="5400000" dist="19050"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id="{2E142A2C-CD16-42D6-873A-C26D2A0506FA}" name="Office Theme"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14480</TotalTime>
  <Words>151</Words>
  <Application>Microsoft Office PowerPoint</Application>
  <PresentationFormat/>
  <Paragraphs>4</Paragraphs>
  <Slides>1</Slides>
  <Notes>0</Notes>
  <HiddenSlides>0</HiddenSlides>
  <MMClips>0</MMClips>
  <ScaleCrop>false</ScaleCrop>
  <HeadingPairs>
    <vt:vector baseType="variant" size="6">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baseType="lpstr" size="6">
      <vt:lpstr>游ゴシック</vt:lpstr>
      <vt:lpstr>Arial</vt:lpstr>
      <vt:lpstr>Trebuchet MS</vt:lpstr>
      <vt:lpstr>Wingdings 3</vt:lpstr>
      <vt:lpstr>ファセット</vt:lpstr>
      <vt:lpstr>PowerPoint プレゼンテーション</vt:lpstr>
    </vt:vector>
  </TitlesOfParts>
  <Company/>
  <LinksUpToDate>false</LinksUpToDate>
  <SharedDoc>false</SharedDoc>
  <HyperlinksChanged>false</HyperlinksChanged>
  <AppVersion>16.0000</AppVersion>
  <HyperlinkBase/>
  <Manager/>
</Properties>
</file>

<file path=docProps/core.xml><?xml version="1.0" encoding="utf-8"?>
<cp:coreProperties xmlns:cp="http://schemas.openxmlformats.org/package/2006/metadata/core-properties" xmlns:dc="http://purl.org/dc/elements/1.1/" xmlns:dcterms="http://purl.org/dc/terms/" xmlns:xsi="http://www.w3.org/2001/XMLSchema-instance"/>
</file>