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78" r:id="rId1"/>
  </p:sldMasterIdLst>
  <p:notesMasterIdLst>
    <p:notesMasterId r:id="rId3"/>
  </p:notesMasterIdLst>
  <p:sldIdLst>
    <p:sldId id="281" r:id="rId2"/>
  </p:sldIdLst>
  <p:sldSz cx="12192000" cy="6858000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9D86C8-54E7-46F7-9673-D8B610772A8A}" v="2" dt="2026-03-18T06:44:32.0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9" autoAdjust="0"/>
    <p:restoredTop sz="94660"/>
  </p:normalViewPr>
  <p:slideViewPr>
    <p:cSldViewPr snapToGrid="0">
      <p:cViewPr varScale="1">
        <p:scale>
          <a:sx n="38" d="100"/>
          <a:sy n="38" d="100"/>
        </p:scale>
        <p:origin x="72" y="1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6:43:41.645" v="1" actId="47"/>
      <pc:docMkLst>
        <pc:docMk/>
      </pc:docMkLst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43:41.645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43:40.034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5.png" Type="http://schemas.openxmlformats.org/officeDocument/2006/relationships/image"/>
<Relationship Id="rId3" Target="../media/image6.png" Type="http://schemas.openxmlformats.org/officeDocument/2006/relationships/image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showMasterSp="0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descr="HD-PanelTitle-V.png"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descr="HDRibbonTitle-UniformTrim.png" id="17" name="Picture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descr="HDRibbonTitle-UniformTrim.png" id="18" name="Picture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algn="ctr" indent="0" marL="0">
              <a:buNone/>
              <a:defRPr sz="2100">
                <a:solidFill>
                  <a:schemeClr val="tx1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altLang="en-US" lang="ja-JP"/>
              <a:t>マスター サブタイトルの書式設定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4969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b="0" sz="24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idx="1" type="pic"/>
          </p:nvPr>
        </p:nvSpPr>
        <p:spPr>
          <a:xfrm>
            <a:off x="1041427" y="1041399"/>
            <a:ext cx="10105972" cy="3335869"/>
          </a:xfrm>
          <a:prstGeom prst="roundRect">
            <a:avLst>
              <a:gd fmla="val 0" name="adj"/>
            </a:avLst>
          </a:prstGeom>
          <a:ln cmpd="thickThin" w="57150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r="14460000" dist="381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r>
              <a:rPr altLang="en-US" lang="ja-JP"/>
              <a:t>アイコンをクリックして図を追加</a:t>
            </a:r>
            <a:endParaRPr dirty="0" lang="en-US"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algn="ctr"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775801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b="0" cap="none" sz="32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algn="ctr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4036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b="0" cap="none" sz="3200">
                <a:solidFill>
                  <a:schemeClr val="tx1"/>
                </a:solidFill>
              </a:defRPr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0" name="Text Placeholder 9"/>
          <p:cNvSpPr>
            <a:spLocks noGrp="1"/>
          </p:cNvSpPr>
          <p:nvPr>
            <p:ph idx="13" sz="quarter" type="body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algn="r" indent="0" marL="0">
              <a:buFontTx/>
              <a:buNone/>
              <a:defRPr sz="2000"/>
            </a:lvl1pPr>
            <a:lvl2pPr indent="0" marL="457200">
              <a:buFontTx/>
              <a:buNone/>
              <a:defRPr/>
            </a:lvl2pPr>
            <a:lvl3pPr indent="0" marL="914400">
              <a:buFontTx/>
              <a:buNone/>
              <a:defRPr/>
            </a:lvl3pPr>
            <a:lvl4pPr indent="0" marL="1371600">
              <a:buFontTx/>
              <a:buNone/>
              <a:defRPr/>
            </a:lvl4pPr>
            <a:lvl5pPr indent="0" marL="1828800">
              <a:buFontTx/>
              <a:buNone/>
              <a:defRPr/>
            </a:lvl5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algn="ctr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/>
          <a:p>
            <a:pPr lvl="0"/>
            <a:r>
              <a:rPr dirty="0"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/>
          <a:p>
            <a:pPr algn="r" lvl="0"/>
            <a:r>
              <a:rPr dirty="0"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9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b="0" cap="none" sz="32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48112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b="0" cap="none" sz="3200">
                <a:solidFill>
                  <a:schemeClr val="tx1"/>
                </a:solidFill>
              </a:defRPr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6" name="Text Placeholder 2"/>
          <p:cNvSpPr>
            <a:spLocks noGrp="1"/>
          </p:cNvSpPr>
          <p:nvPr>
            <p:ph idx="13" type="body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algn="l" indent="0" mar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/>
          <a:p>
            <a:pPr lvl="0"/>
            <a:r>
              <a:rPr dirty="0"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/>
          <a:p>
            <a:pPr algn="r" lvl="0"/>
            <a:r>
              <a:rPr dirty="0"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485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anchor="ctr" bIns="45720" lIns="91440" rIns="91440" rtlCol="0" tIns="45720" vert="horz">
            <a:normAutofit/>
          </a:bodyPr>
          <a:lstStyle>
            <a:lvl1pPr>
              <a:defRPr b="0" dirty="0" lang="en-US"/>
            </a:lvl1pPr>
          </a:lstStyle>
          <a:p>
            <a:pPr lvl="0" marL="0"/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4" name="Text Placeholder 2"/>
          <p:cNvSpPr>
            <a:spLocks noGrp="1"/>
          </p:cNvSpPr>
          <p:nvPr>
            <p:ph idx="13" type="body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algn="l" indent="0" mar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3668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idx="1" orient="vert" type="body"/>
          </p:nvPr>
        </p:nvSpPr>
        <p:spPr/>
        <p:txBody>
          <a:bodyPr anchor="t" vert="eaVert"/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90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orient="vert" type="title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idx="1" orient="vert" type="body"/>
          </p:nvPr>
        </p:nvSpPr>
        <p:spPr>
          <a:xfrm>
            <a:off x="1295398" y="982132"/>
            <a:ext cx="7433025" cy="4893734"/>
          </a:xfrm>
        </p:spPr>
        <p:txBody>
          <a:bodyPr anchor="t" vert="eaVert"/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1168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88721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b="0" cap="none" sz="44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algn="ctr"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750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sz="half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87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indent="0" marL="0">
              <a:buNone/>
              <a:defRPr b="0" sz="2800">
                <a:solidFill>
                  <a:schemeClr val="accent1"/>
                </a:solidFill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2" sz="half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5" name="Text Placeholder 4"/>
          <p:cNvSpPr>
            <a:spLocks noGrp="1"/>
          </p:cNvSpPr>
          <p:nvPr>
            <p:ph idx="3" sz="quarter" type="body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indent="0" marL="0">
              <a:buNone/>
              <a:defRPr b="0" sz="2800">
                <a:solidFill>
                  <a:schemeClr val="accent1"/>
                </a:solidFill>
              </a:defRPr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4" sz="quarter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7" name="Date Placeholder 6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Footer Placeholder 7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Slide Number Placeholder 8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693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Date Placeholder 2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Footer Placeholder 3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Slide Number Placeholder 4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370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Footer Placeholder 2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Slide Number Placeholder 3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71815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b="0" sz="24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124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b="0" sz="2800"/>
            </a:lvl1pPr>
          </a:lstStyle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7" name="Picture Placeholder 2"/>
          <p:cNvSpPr>
            <a:spLocks noChangeAspect="1" noGrp="1"/>
          </p:cNvSpPr>
          <p:nvPr>
            <p:ph idx="1" type="pic"/>
          </p:nvPr>
        </p:nvSpPr>
        <p:spPr>
          <a:xfrm>
            <a:off x="8094831" y="1041400"/>
            <a:ext cx="3063347" cy="4775200"/>
          </a:xfrm>
          <a:prstGeom prst="roundRect">
            <a:avLst>
              <a:gd fmla="val 0" name="adj"/>
            </a:avLst>
          </a:prstGeom>
          <a:ln cmpd="thickThin" w="57150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r="14460000" dist="381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r>
              <a:rPr altLang="en-US" lang="ja-JP"/>
              <a:t>アイコンをクリックして図を追加</a:t>
            </a:r>
            <a:endParaRPr dirty="0" lang="en-US"/>
          </a:p>
        </p:txBody>
      </p:sp>
      <p:sp>
        <p:nvSpPr>
          <p:cNvPr id="4" name="Text Placeholder 3"/>
          <p:cNvSpPr>
            <a:spLocks noGrp="1"/>
          </p:cNvSpPr>
          <p:nvPr>
            <p:ph idx="2" sz="half" type="body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algn="ctr" indent="0" marL="0">
              <a:buNone/>
              <a:defRPr sz="18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/>
            <a:r>
              <a:rPr altLang="en-US" lang="ja-JP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Footer Placeholder 5"/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Slide Number Placeholder 6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575643999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slideLayouts/slideLayout12.xml" Type="http://schemas.openxmlformats.org/officeDocument/2006/relationships/slideLayout"/>
<Relationship Id="rId13" Target="../slideLayouts/slideLayout13.xml" Type="http://schemas.openxmlformats.org/officeDocument/2006/relationships/slideLayout"/>
<Relationship Id="rId14" Target="../slideLayouts/slideLayout14.xml" Type="http://schemas.openxmlformats.org/officeDocument/2006/relationships/slideLayout"/>
<Relationship Id="rId15" Target="../slideLayouts/slideLayout15.xml" Type="http://schemas.openxmlformats.org/officeDocument/2006/relationships/slideLayout"/>
<Relationship Id="rId16" Target="../slideLayouts/slideLayout16.xml" Type="http://schemas.openxmlformats.org/officeDocument/2006/relationships/slideLayout"/>
<Relationship Id="rId17" Target="../slideLayouts/slideLayout17.xml" Type="http://schemas.openxmlformats.org/officeDocument/2006/relationships/slideLayout"/>
<Relationship Id="rId18" Target="../theme/theme1.xml" Type="http://schemas.openxmlformats.org/officeDocument/2006/relationships/theme"/>
<Relationship Id="rId19" Target="../media/image3.png" Type="http://schemas.openxmlformats.org/officeDocument/2006/relationships/image"/>
<Relationship Id="rId2" Target="../slideLayouts/slideLayout2.xml" Type="http://schemas.openxmlformats.org/officeDocument/2006/relationships/slideLayout"/>
<Relationship Id="rId20" Target="../media/image4.png" Type="http://schemas.openxmlformats.org/officeDocument/2006/relationships/image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descr="HD-PanelContent-V.png" id="8" name="Picture 7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cap="flat"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descr="HDRibbonContent-UniformTrim.png" id="10" name="Picture 9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descr="HDRibbonContent-UniformTrim.png" id="11" name="Picture 10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anchor="t" bIns="45720" lIns="91440" rIns="91440" rtlCol="0" tIns="45720" vert="horz">
            <a:normAutofit/>
          </a:bodyPr>
          <a:lstStyle/>
          <a:p>
            <a:pPr lvl="0"/>
            <a:r>
              <a:rPr altLang="en-US" lang="ja-JP"/>
              <a:t>マスター テキストの書式設定</a:t>
            </a:r>
          </a:p>
          <a:p>
            <a:pPr lvl="1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altLang="en-US" kumimoji="1" lang="ja-JP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19055841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eaLnBrk="1" hangingPunct="1" latinLnBrk="0" rtl="0">
        <a:spcBef>
          <a:spcPct val="0"/>
        </a:spcBef>
        <a:buNone/>
        <a:defRPr cap="none" kern="1200" kumimoji="1" sz="4400">
          <a:ln cmpd="sng" w="3175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kumimoji="1" sz="2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algn="l" defTabSz="457200" eaLnBrk="1" hangingPunct="1" indent="-285750" latinLnBrk="0" marL="7429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kumimoji="1" sz="20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algn="l" defTabSz="457200" eaLnBrk="1" hangingPunct="1" indent="-285750" latinLnBrk="0" marL="12001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kumimoji="1" sz="18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algn="l" defTabSz="457200" eaLnBrk="1" hangingPunct="1" indent="-171450" latinLnBrk="0" marL="15430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kumimoji="1" sz="16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algn="l" defTabSz="457200" eaLnBrk="1" hangingPunct="1" indent="-171450" latinLnBrk="0" marL="200025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kumimoji="1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algn="l" defTabSz="457200" eaLnBrk="1" hangingPunct="1" indent="-228600" latinLnBrk="0" marL="25146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kumimoji="1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kumimoji="1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kumimoji="1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cap="none" kern="1200" kumimoji="1" sz="1400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3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01FBCCE-B9CF-6677-FEAC-CA5E1C407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92282"/>
            <a:ext cx="10515600" cy="1881620"/>
          </a:xfrm>
        </p:spPr>
        <p:txBody>
          <a:bodyPr/>
          <a:lstStyle/>
          <a:p>
            <a:r>
              <a:rPr altLang="en-US" dirty="0" lang="ja-JP"/>
              <a:t>業務改善プロジェクトの</a:t>
            </a:r>
            <a:br>
              <a:rPr altLang="ja-JP" dirty="0" lang="en-US"/>
            </a:br>
            <a:r>
              <a:rPr altLang="en-US" dirty="0" lang="ja-JP"/>
              <a:t>進行状況について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9D3E02-8279-C52B-A3D1-88FABF6FA531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2500890"/>
            <a:ext cx="10515600" cy="1500187"/>
          </a:xfrm>
        </p:spPr>
        <p:txBody>
          <a:bodyPr/>
          <a:lstStyle/>
          <a:p>
            <a:r>
              <a:rPr altLang="en-US" dirty="0" lang="ja-JP"/>
              <a:t>本プロジェクトでは、各部門における業務手順の見直しと、情報共有体制の強化を目的として、</a:t>
            </a:r>
            <a:r>
              <a:rPr altLang="ja-JP" dirty="0" lang="en-US"/>
              <a:t>2</a:t>
            </a:r>
            <a:r>
              <a:rPr altLang="en-US" dirty="0" lang="ja-JP"/>
              <a:t>月より段階的な改善活動を進めている。現時点では、主要</a:t>
            </a:r>
            <a:r>
              <a:rPr altLang="ja-JP" dirty="0" lang="en-US"/>
              <a:t>5</a:t>
            </a:r>
            <a:r>
              <a:rPr altLang="en-US" dirty="0" lang="ja-JP"/>
              <a:t>部門に対してヒアリングを実施し、業務フローの可視化と課題抽出を完了した段階である。</a:t>
            </a:r>
          </a:p>
        </p:txBody>
      </p:sp>
    </p:spTree>
    <p:extLst>
      <p:ext uri="{BB962C8B-B14F-4D97-AF65-F5344CB8AC3E}">
        <p14:creationId xmlns:p14="http://schemas.microsoft.com/office/powerpoint/2010/main" val="60165622"/>
      </p:ext>
    </p:extLst>
  </p:cSld>
  <p:clrMapOvr>
    <a:masterClrMapping/>
  </p:clrMapOvr>
</p:sld>
</file>

<file path=ppt/theme/_rels/theme1.xml.rels><?xml version="1.0" encoding="UTF-8" standalone="no"?>
<Relationships xmlns="http://schemas.openxmlformats.org/package/2006/relationships">
<Relationship Id="rId1" Target="../media/image1.jpeg" Type="http://schemas.openxmlformats.org/officeDocument/2006/relationships/image"/>
<Relationship Id="rId2" Target="../media/image2.jpeg" Type="http://schemas.openxmlformats.org/officeDocument/2006/relationships/image"/>
</Relationships>

</file>

<file path=ppt/theme/theme1.xml><?xml version="1.0" encoding="utf-8"?>
<a:theme xmlns:a="http://schemas.openxmlformats.org/drawingml/2006/main" name="オーガニック">
  <a:themeElements>
    <a:clrScheme name="オーガニック">
      <a:dk1>
        <a:sysClr lastClr="000000" val="windowText"/>
      </a:dk1>
      <a:lt1>
        <a:sysClr lastClr="FFFFFF" val="window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オーガニック">
      <a:majorFont>
        <a:latin panose="02020404030301010803"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panose="02020404030301010803"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オーガニック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algn="tl" flip="none" sx="100000" sy="100000" tx="0" ty="0"/>
        </a:blipFill>
      </a:fillStyleLst>
      <a:lnStyleLst>
        <a:ln algn="ctr" cap="flat" cmpd="sng" w="9525">
          <a:solidFill>
            <a:schemeClr val="phClr"/>
          </a:solidFill>
          <a:prstDash val="solid"/>
        </a:ln>
        <a:ln algn="ctr" cap="flat" cmpd="sng" w="15875">
          <a:solidFill>
            <a:schemeClr val="phClr"/>
          </a:solidFill>
          <a:prstDash val="solid"/>
        </a:ln>
        <a:ln algn="ctr" cap="flat" cmpd="sng"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r="13500000" dist="12700">
              <a:srgbClr val="000000">
                <a:alpha val="45000"/>
              </a:srgbClr>
            </a:innerShdw>
          </a:effectLst>
        </a:effectStyle>
        <a:effectStyle>
          <a:effectLst>
            <a:outerShdw blurRad="38100" dir="5400000" dist="254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28CDC826-8792-45C0-861B-85EB3ADEDA33}" name="Organic" vid="{7039A4B3-0617-4CFC-B614-27363ECC28A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71</Words>
  <Application>Microsoft Office PowerPoint</Application>
  <PresentationFormat/>
  <Paragraphs>2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5">
      <vt:lpstr>游ゴシック</vt:lpstr>
      <vt:lpstr>Arial</vt:lpstr>
      <vt:lpstr>Garamond</vt:lpstr>
      <vt:lpstr>オーガニック</vt:lpstr>
      <vt:lpstr>業務改善プロジェクトの 進行状況について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