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71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09A47D-AF94-4F19-BFD9-9C1105F559A9}" v="5" dt="2026-03-18T06:08:47.822"/>
    <p1510:client id="{AB1E1F03-9333-4C99-9274-22E6A59114E5}" v="1" dt="2026-03-18T06:11:28.5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undo redo custSel addSld delSld modSld">
      <pc:chgData name="みのり 高坂" userId="b5fa9cee4b4e07da" providerId="LiveId" clId="{FC82D3FC-005F-422E-91BB-CDF96431A7E7}" dt="2026-03-18T06:11:38.062" v="13" actId="478"/>
      <pc:docMkLst>
        <pc:docMk/>
      </pc:docMkLst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3128349938" sldId="256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459972472" sldId="257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1453142428" sldId="258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447990124" sldId="259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3612191478" sldId="260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3369368297" sldId="261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1528558907" sldId="262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512854791" sldId="263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78806009" sldId="264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3179418779" sldId="265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30683695" sldId="266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3201703872" sldId="267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008319019" sldId="268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590211726" sldId="269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594962496" sldId="270"/>
        </pc:sldMkLst>
      </pc:sldChg>
      <pc:sldChg chg="delSp modSp mod">
        <pc:chgData name="みのり 高坂" userId="b5fa9cee4b4e07da" providerId="LiveId" clId="{FC82D3FC-005F-422E-91BB-CDF96431A7E7}" dt="2026-03-18T06:11:38.062" v="13" actId="478"/>
        <pc:sldMkLst>
          <pc:docMk/>
          <pc:sldMk cId="3197202284" sldId="271"/>
        </pc:sldMkLst>
        <pc:graphicFrameChg chg="del mod">
          <ac:chgData name="みのり 高坂" userId="b5fa9cee4b4e07da" providerId="LiveId" clId="{FC82D3FC-005F-422E-91BB-CDF96431A7E7}" dt="2026-03-18T06:11:38.062" v="13" actId="478"/>
          <ac:graphicFrameMkLst>
            <pc:docMk/>
            <pc:sldMk cId="3197202284" sldId="271"/>
            <ac:graphicFrameMk id="7" creationId="{A45A2F0A-88E1-0F77-EE85-1207334DAB50}"/>
          </ac:graphicFrameMkLst>
        </pc:graphicFrameChg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378259152" sldId="282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505267462" sldId="283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7202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14479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