
<file path=[Content_Types].xml><?xml version="1.0" encoding="utf-8"?>
<Types xmlns="http://schemas.openxmlformats.org/package/2006/content-types"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8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A7AFD7-3C9B-4DF9-B199-FABBEF9EE375}" v="1" dt="2026-03-18T06:00:19.3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5:58:19.507" v="1" actId="47"/>
      <pc:docMkLst>
        <pc:docMk/>
      </pc:docMkLst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NULL" TargetMode="External" Type="http://schemas.openxmlformats.org/officeDocument/2006/relationships/video"/>
<Relationship Id="rId2" Target="../media/media1.mp4" Type="http://schemas.microsoft.com/office/2007/relationships/media"/>
<Relationship Id="rId3" Target="../slideLayouts/slideLayout7.xml" Type="http://schemas.openxmlformats.org/officeDocument/2006/relationships/slideLayout"/>
<Relationship Id="rId4" Target="../media/image1.pn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_20250923_154509502">
            <a:hlinkClick action="ppaction://media" r:id=""/>
            <a:extLst>
              <a:ext uri="{FF2B5EF4-FFF2-40B4-BE49-F238E27FC236}">
                <a16:creationId xmlns:a16="http://schemas.microsoft.com/office/drawing/2014/main" id="{ABD4DBF6-9664-99EC-6AB1-F18FAB823C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2041.3" st="226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19019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6295" fill="hold" id="6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video>
              <p:cMediaNode vol="80000">
                <p:cTn display="0" fill="hold" id="7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evtFilter="cancelBubble" fill="hold" id="8" nodeType="interactiveSeq" restart="whenNotActive">
                <p:stCondLst>
                  <p:cond delay="0" evt="onClick">
                    <p:tgtEl>
                      <p:spTgt spid="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9">
                      <p:stCondLst>
                        <p:cond delay="0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mediacall" presetID="2" presetSubtype="0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12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1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