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1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4:55:04.959" v="1" actId="47"/>
      <pc:docMkLst>
        <pc:docMk/>
      </pc:docMkLst>
      <pc:sldChg chg="del">
        <pc:chgData name="みのり 高坂" userId="b5fa9cee4b4e07da" providerId="LiveId" clId="{FC82D3FC-005F-422E-91BB-CDF96431A7E7}" dt="2026-03-18T04:54:52.330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4:54:52.330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4:54:52.330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4:54:52.330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4:54:52.330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4:55:04.959" v="1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../media/image1.pn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DE4F285-3488-11E9-915D-787A1817E207}"/>
              </a:ext>
            </a:extLst>
          </p:cNvPr>
          <p:cNvSpPr/>
          <p:nvPr/>
        </p:nvSpPr>
        <p:spPr>
          <a:xfrm>
            <a:off x="1804737" y="1167063"/>
            <a:ext cx="4788568" cy="259882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altLang="en-US" b="1" dirty="0" lang="ja-JP" sz="2400"/>
              <a:t>業務運営体制再構築に関する</a:t>
            </a:r>
            <a:endParaRPr altLang="ja-JP" b="1" dirty="0" lang="en-US" sz="2400"/>
          </a:p>
          <a:p>
            <a:pPr algn="ctr"/>
            <a:r>
              <a:rPr altLang="en-US" b="1" dirty="0" lang="ja-JP" sz="2400"/>
              <a:t>中間報告書</a:t>
            </a:r>
            <a:endParaRPr altLang="en-US" b="1" dirty="0" kumimoji="1" lang="ja-JP" sz="240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F1A8038-EDC6-FE84-34BE-9A2627A0CE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407" y="2719136"/>
            <a:ext cx="4060658" cy="2707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3682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8</Words>
  <Application>Microsoft Office PowerPoint</Application>
  <PresentationFormat/>
  <Paragraphs>2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