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1F455F-23F1-4B19-B4D3-7EC80E4259CC}" v="2" dt="2026-03-18T05:52:22.3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5:52:38.275" v="27" actId="478"/>
      <pc:docMkLst>
        <pc:docMk/>
      </pc:docMkLst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78806009" sldId="264"/>
        </pc:sldMkLst>
      </pc:sldChg>
      <pc:sldChg chg="addSp delSp modSp mod">
        <pc:chgData name="みのり 高坂" userId="b5fa9cee4b4e07da" providerId="LiveId" clId="{FC82D3FC-005F-422E-91BB-CDF96431A7E7}" dt="2026-03-18T05:52:38.275" v="27" actId="478"/>
        <pc:sldMkLst>
          <pc:docMk/>
          <pc:sldMk cId="3179418779" sldId="265"/>
        </pc:sldMkLst>
        <pc:spChg chg="del">
          <ac:chgData name="みのり 高坂" userId="b5fa9cee4b4e07da" providerId="LiveId" clId="{FC82D3FC-005F-422E-91BB-CDF96431A7E7}" dt="2026-03-18T05:52:38.275" v="27" actId="478"/>
          <ac:spMkLst>
            <pc:docMk/>
            <pc:sldMk cId="3179418779" sldId="265"/>
            <ac:spMk id="3" creationId="{CBE772A8-6B64-13CA-EADA-15FB47A9367C}"/>
          </ac:spMkLst>
        </pc:spChg>
        <pc:spChg chg="del">
          <ac:chgData name="みのり 高坂" userId="b5fa9cee4b4e07da" providerId="LiveId" clId="{FC82D3FC-005F-422E-91BB-CDF96431A7E7}" dt="2026-03-18T05:52:38.275" v="27" actId="478"/>
          <ac:spMkLst>
            <pc:docMk/>
            <pc:sldMk cId="3179418779" sldId="265"/>
            <ac:spMk id="4" creationId="{6AFF777F-AEE2-2978-26DC-91DD1631A63C}"/>
          </ac:spMkLst>
        </pc:spChg>
        <pc:spChg chg="add mod ord">
          <ac:chgData name="みのり 高坂" userId="b5fa9cee4b4e07da" providerId="LiveId" clId="{FC82D3FC-005F-422E-91BB-CDF96431A7E7}" dt="2026-03-18T05:52:36.562" v="26" actId="167"/>
          <ac:spMkLst>
            <pc:docMk/>
            <pc:sldMk cId="3179418779" sldId="265"/>
            <ac:spMk id="6" creationId="{A56FC5B8-A4A0-8828-18C0-0E81D94D0F82}"/>
          </ac:spMkLst>
        </pc:spChg>
        <pc:spChg chg="add mod ord">
          <ac:chgData name="みのり 高坂" userId="b5fa9cee4b4e07da" providerId="LiveId" clId="{FC82D3FC-005F-422E-91BB-CDF96431A7E7}" dt="2026-03-18T05:52:36.562" v="26" actId="167"/>
          <ac:spMkLst>
            <pc:docMk/>
            <pc:sldMk cId="3179418779" sldId="265"/>
            <ac:spMk id="7" creationId="{F7C72AF1-4295-6D6D-30AE-8253954A0DAA}"/>
          </ac:spMkLst>
        </pc:spChg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56FC5B8-A4A0-8828-18C0-0E81D94D0F82}"/>
              </a:ext>
            </a:extLst>
          </p:cNvPr>
          <p:cNvSpPr/>
          <p:nvPr/>
        </p:nvSpPr>
        <p:spPr>
          <a:xfrm>
            <a:off x="5269831" y="2490537"/>
            <a:ext cx="2346158" cy="12512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lang="ja-JP"/>
              <a:t>グループ会社</a:t>
            </a:r>
            <a:endParaRPr altLang="en-US" dirty="0" kumimoji="1" lang="ja-JP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7C72AF1-4295-6D6D-30AE-8253954A0DAA}"/>
              </a:ext>
            </a:extLst>
          </p:cNvPr>
          <p:cNvSpPr/>
          <p:nvPr/>
        </p:nvSpPr>
        <p:spPr>
          <a:xfrm>
            <a:off x="5269831" y="601579"/>
            <a:ext cx="2346158" cy="12512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本社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50ACBDE-D56B-A829-3754-B085D8C15FD5}"/>
              </a:ext>
            </a:extLst>
          </p:cNvPr>
          <p:cNvSpPr/>
          <p:nvPr/>
        </p:nvSpPr>
        <p:spPr>
          <a:xfrm>
            <a:off x="1022684" y="601579"/>
            <a:ext cx="2346158" cy="1251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800"/>
              <a:t>ルーター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73C0474-5E4A-46B9-984E-AA485AEE0245}"/>
              </a:ext>
            </a:extLst>
          </p:cNvPr>
          <p:cNvSpPr/>
          <p:nvPr/>
        </p:nvSpPr>
        <p:spPr>
          <a:xfrm>
            <a:off x="5269831" y="4379495"/>
            <a:ext cx="2346158" cy="12512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lang="ja-JP"/>
              <a:t>協力会社</a:t>
            </a:r>
            <a:endParaRPr altLang="en-US" dirty="0" kumimoji="1" lang="ja-JP"/>
          </a:p>
        </p:txBody>
      </p:sp>
    </p:spTree>
    <p:extLst>
      <p:ext uri="{BB962C8B-B14F-4D97-AF65-F5344CB8AC3E}">
        <p14:creationId xmlns:p14="http://schemas.microsoft.com/office/powerpoint/2010/main" val="3179418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6</Words>
  <Application>Microsoft Office PowerPoint</Application>
  <PresentationFormat/>
  <Paragraphs>4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