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84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delSld modSld">
      <pc:chgData name="みのり 高坂" userId="b5fa9cee4b4e07da" providerId="LiveId" clId="{FC82D3FC-005F-422E-91BB-CDF96431A7E7}" dt="2026-03-18T05:54:28.433" v="9" actId="1076"/>
      <pc:docMkLst>
        <pc:docMk/>
      </pc:docMkLst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505267462" sldId="283"/>
        </pc:sldMkLst>
      </pc:sldChg>
      <pc:sldChg chg="addSp delSp modSp mod">
        <pc:chgData name="みのり 高坂" userId="b5fa9cee4b4e07da" providerId="LiveId" clId="{FC82D3FC-005F-422E-91BB-CDF96431A7E7}" dt="2026-03-18T05:54:28.433" v="9" actId="1076"/>
        <pc:sldMkLst>
          <pc:docMk/>
          <pc:sldMk cId="2234362426" sldId="284"/>
        </pc:sldMkLst>
        <pc:picChg chg="del mod">
          <ac:chgData name="みのり 高坂" userId="b5fa9cee4b4e07da" providerId="LiveId" clId="{FC82D3FC-005F-422E-91BB-CDF96431A7E7}" dt="2026-03-18T05:54:26.354" v="7" actId="478"/>
          <ac:picMkLst>
            <pc:docMk/>
            <pc:sldMk cId="2234362426" sldId="284"/>
            <ac:picMk id="3" creationId="{41D9BD1E-EC71-3447-1A47-6A1DB4B65E35}"/>
          </ac:picMkLst>
        </pc:picChg>
        <pc:picChg chg="add mod ord">
          <ac:chgData name="みのり 高坂" userId="b5fa9cee4b4e07da" providerId="LiveId" clId="{FC82D3FC-005F-422E-91BB-CDF96431A7E7}" dt="2026-03-18T05:54:28.433" v="9" actId="1076"/>
          <ac:picMkLst>
            <pc:docMk/>
            <pc:sldMk cId="2234362426" sldId="284"/>
            <ac:picMk id="4" creationId="{46351AF1-EC8C-0D0A-630E-C4B10EFBBBA5}"/>
          </ac:picMkLst>
        </pc:picChg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media/image1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6351AF1-EC8C-0D0A-630E-C4B10EFBBB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62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