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8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custSel delSld modSld">
      <pc:chgData name="みのり 高坂" userId="b5fa9cee4b4e07da" providerId="LiveId" clId="{FC82D3FC-005F-422E-91BB-CDF96431A7E7}" dt="2026-03-18T05:57:47.739" v="2" actId="478"/>
      <pc:docMkLst>
        <pc:docMk/>
      </pc:docMkLst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3201703872" sldId="267"/>
        </pc:sldMkLst>
      </pc:sldChg>
      <pc:sldChg chg="delSp mod delAnim">
        <pc:chgData name="みのり 高坂" userId="b5fa9cee4b4e07da" providerId="LiveId" clId="{FC82D3FC-005F-422E-91BB-CDF96431A7E7}" dt="2026-03-18T05:57:47.739" v="2" actId="478"/>
        <pc:sldMkLst>
          <pc:docMk/>
          <pc:sldMk cId="2008319019" sldId="268"/>
        </pc:sldMkLst>
        <pc:picChg chg="del">
          <ac:chgData name="みのり 高坂" userId="b5fa9cee4b4e07da" providerId="LiveId" clId="{FC82D3FC-005F-422E-91BB-CDF96431A7E7}" dt="2026-03-18T05:57:47.739" v="2" actId="478"/>
          <ac:picMkLst>
            <pc:docMk/>
            <pc:sldMk cId="2008319019" sldId="268"/>
            <ac:picMk id="5" creationId="{ABD4DBF6-9664-99EC-6AB1-F18FAB823C60}"/>
          </ac:picMkLst>
        </pc:picChg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319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