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5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5:51:41.170" v="1" actId="47"/>
      <pc:docMkLst>
        <pc:docMk/>
      </pc:docMkLst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51:37.922" v="0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51:41.170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50ACBDE-D56B-A829-3754-B085D8C15FD5}"/>
              </a:ext>
            </a:extLst>
          </p:cNvPr>
          <p:cNvSpPr/>
          <p:nvPr/>
        </p:nvSpPr>
        <p:spPr>
          <a:xfrm>
            <a:off x="1022684" y="601579"/>
            <a:ext cx="2346158" cy="12512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b="1" dirty="0" lang="ja-JP" sz="2800"/>
              <a:t>ルーター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CBE772A8-6B64-13CA-EADA-15FB47A9367C}"/>
              </a:ext>
            </a:extLst>
          </p:cNvPr>
          <p:cNvSpPr/>
          <p:nvPr/>
        </p:nvSpPr>
        <p:spPr>
          <a:xfrm>
            <a:off x="5269831" y="601579"/>
            <a:ext cx="2346158" cy="12512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b="1" dirty="0" lang="ja-JP" sz="2800">
                <a:solidFill>
                  <a:schemeClr val="lt1"/>
                </a:solidFill>
              </a:rPr>
              <a:t>本社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AFF777F-AEE2-2978-26DC-91DD1631A63C}"/>
              </a:ext>
            </a:extLst>
          </p:cNvPr>
          <p:cNvSpPr/>
          <p:nvPr/>
        </p:nvSpPr>
        <p:spPr>
          <a:xfrm>
            <a:off x="5269831" y="2490537"/>
            <a:ext cx="2346158" cy="12512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0">
            <a:scrgbClr b="0" g="0" r="0"/>
          </a:lnRef>
          <a:fillRef idx="0">
            <a:scrgbClr b="0" g="0" r="0"/>
          </a:fillRef>
          <a:effectRef idx="0">
            <a:scrgbClr b="0" g="0" r="0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b="1" dirty="0" lang="ja-JP" sz="2800">
                <a:solidFill>
                  <a:schemeClr val="lt1"/>
                </a:solidFill>
              </a:rPr>
              <a:t>グループ会社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73C0474-5E4A-46B9-984E-AA485AEE0245}"/>
              </a:ext>
            </a:extLst>
          </p:cNvPr>
          <p:cNvSpPr/>
          <p:nvPr/>
        </p:nvSpPr>
        <p:spPr>
          <a:xfrm>
            <a:off x="5269831" y="4379495"/>
            <a:ext cx="2346158" cy="12512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lang="ja-JP"/>
              <a:t>協力会社</a:t>
            </a:r>
            <a:endParaRPr altLang="en-US" dirty="0" kumimoji="1" lang="ja-JP"/>
          </a:p>
        </p:txBody>
      </p:sp>
    </p:spTree>
    <p:extLst>
      <p:ext uri="{BB962C8B-B14F-4D97-AF65-F5344CB8AC3E}">
        <p14:creationId xmlns:p14="http://schemas.microsoft.com/office/powerpoint/2010/main" val="3179418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6</Words>
  <Application>Microsoft Office PowerPoint</Application>
  <PresentationFormat/>
  <Paragraphs>4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