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thumbnail.jpeg" Type="http://schemas.openxmlformats.org/package/2006/relationships/metadata/thumbnail"/>
<Relationship Id="rId3" Target="docProps/core.xml" Type="http://schemas.openxmlformats.org/package/2006/relationships/metadata/core-properties"/>
<Relationship Id="rId4" Target="docProps/app.xml" Type="http://schemas.openxmlformats.org/officeDocument/2006/relationships/extended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algn="l" defTabSz="914400" eaLnBrk="1" hangingPunct="1" latinLnBrk="0" marL="0" rtl="0">
      <a:defRPr kern="1200" kumimoji="1" sz="1800">
        <a:solidFill>
          <a:schemeClr val="tx1"/>
        </a:solidFill>
        <a:latin typeface="+mn-lt"/>
        <a:ea typeface="+mn-ea"/>
        <a:cs typeface="+mn-cs"/>
      </a:defRPr>
    </a:lvl1pPr>
    <a:lvl2pPr algn="l" defTabSz="914400" eaLnBrk="1" hangingPunct="1" latinLnBrk="0" marL="457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2pPr>
    <a:lvl3pPr algn="l" defTabSz="914400" eaLnBrk="1" hangingPunct="1" latinLnBrk="0" marL="914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3pPr>
    <a:lvl4pPr algn="l" defTabSz="914400" eaLnBrk="1" hangingPunct="1" latinLnBrk="0" marL="1371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4pPr>
    <a:lvl5pPr algn="l" defTabSz="914400" eaLnBrk="1" hangingPunct="1" latinLnBrk="0" marL="1828800" rtl="0">
      <a:defRPr kern="1200" kumimoji="1" sz="1800">
        <a:solidFill>
          <a:schemeClr val="tx1"/>
        </a:solidFill>
        <a:latin typeface="+mn-lt"/>
        <a:ea typeface="+mn-ea"/>
        <a:cs typeface="+mn-cs"/>
      </a:defRPr>
    </a:lvl5pPr>
    <a:lvl6pPr algn="l" defTabSz="914400" eaLnBrk="1" hangingPunct="1" latinLnBrk="0" marL="2286000" rtl="0">
      <a:defRPr kern="1200" kumimoji="1" sz="18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kumimoji="1" sz="18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kumimoji="1" sz="18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kumimoji="1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3" autoAdjust="0"/>
    <p:restoredTop sz="94660"/>
  </p:normalViewPr>
  <p:slideViewPr>
    <p:cSldViewPr snapToGrid="0">
      <p:cViewPr varScale="1">
        <p:scale>
          <a:sx n="60" d="100"/>
          <a:sy n="60" d="100"/>
        </p:scale>
        <p:origin x="246" y="2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slideMasters/slideMaster1.xml" Type="http://schemas.openxmlformats.org/officeDocument/2006/relationships/slideMaster"/>
<Relationship Id="rId2" Target="slides/slide1.xml" Type="http://schemas.openxmlformats.org/officeDocument/2006/relationships/slide"/>
<Relationship Id="rId3" Target="presProps.xml" Type="http://schemas.openxmlformats.org/officeDocument/2006/relationships/presProps"/>
<Relationship Id="rId4" Target="viewProps.xml" Type="http://schemas.openxmlformats.org/officeDocument/2006/relationships/viewProps"/>
<Relationship Id="rId5" Target="theme/theme1.xml" Type="http://schemas.openxmlformats.org/officeDocument/2006/relationships/theme"/>
<Relationship Id="rId6" Target="tableStyles.xml" Type="http://schemas.openxmlformats.org/officeDocument/2006/relationships/tableStyles"/>
</Relationships>
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16A25F7-B1DD-BD91-125B-AEB3783366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36535B87-1B75-F376-24CA-CED3C44084F5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algn="ctr" indent="0" marL="0">
              <a:buNone/>
              <a:defRPr sz="2400"/>
            </a:lvl1pPr>
            <a:lvl2pPr algn="ctr" indent="0" marL="457200">
              <a:buNone/>
              <a:defRPr sz="2000"/>
            </a:lvl2pPr>
            <a:lvl3pPr algn="ctr" indent="0" marL="914400">
              <a:buNone/>
              <a:defRPr sz="1800"/>
            </a:lvl3pPr>
            <a:lvl4pPr algn="ctr" indent="0" marL="1371600">
              <a:buNone/>
              <a:defRPr sz="1600"/>
            </a:lvl4pPr>
            <a:lvl5pPr algn="ctr" indent="0" marL="1828800">
              <a:buNone/>
              <a:defRPr sz="1600"/>
            </a:lvl5pPr>
            <a:lvl6pPr algn="ctr" indent="0" marL="2286000">
              <a:buNone/>
              <a:defRPr sz="1600"/>
            </a:lvl6pPr>
            <a:lvl7pPr algn="ctr" indent="0" marL="2743200">
              <a:buNone/>
              <a:defRPr sz="1600"/>
            </a:lvl7pPr>
            <a:lvl8pPr algn="ctr" indent="0" marL="3200400">
              <a:buNone/>
              <a:defRPr sz="1600"/>
            </a:lvl8pPr>
            <a:lvl9pPr algn="ctr" indent="0" marL="3657600">
              <a:buNone/>
              <a:defRPr sz="1600"/>
            </a:lvl9pPr>
          </a:lstStyle>
          <a:p>
            <a:r>
              <a:rPr altLang="en-US" kumimoji="1" lang="ja-JP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A2C411F-2E6D-F656-2124-AC30E71C514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4F9B87DA-050D-4B2D-9B84-118E6CE46E5D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6111DC0-89F6-0B19-6084-2A26CB1DB822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172B0E0-F019-A7DA-84CE-8576C2BE7088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E6A9F6D8-986F-4BCD-9243-4B7E6002948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882286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C7C81A-9FEE-4578-00BE-FF497E5A0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7C63FBE7-D568-7164-CBF0-15DD03AC929F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/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750D52A-8875-63DA-2D07-74B9A28655A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4F9B87DA-050D-4B2D-9B84-118E6CE46E5D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F229008-9081-1D4F-9627-84CB177A7CD4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A5784F7-9D16-D49F-8C2A-12DAE5C1FB8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E6A9F6D8-986F-4BCD-9243-4B7E6002948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42939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 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072F3A39-29E3-96A6-BE10-368513BFFB2A}"/>
              </a:ext>
            </a:extLst>
          </p:cNvPr>
          <p:cNvSpPr>
            <a:spLocks noGrp="1"/>
          </p:cNvSpPr>
          <p:nvPr>
            <p:ph orient="vert" type="title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5730890-377F-9717-5250-4D9540E54567}"/>
              </a:ext>
            </a:extLst>
          </p:cNvPr>
          <p:cNvSpPr>
            <a:spLocks noGrp="1"/>
          </p:cNvSpPr>
          <p:nvPr>
            <p:ph idx="1" orient="vert" type="body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E2B7C17-BAE0-60CE-E9A0-4666B0F5D0D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4F9B87DA-050D-4B2D-9B84-118E6CE46E5D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F03B7B5-FB89-8168-B441-891BAD019AB9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F39383-3C53-3517-D6F5-BF1EBFFEE080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E6A9F6D8-986F-4BCD-9243-4B7E6002948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721141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8EDB61A-96EE-A0A5-80DD-96603D0E8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A9ADFB7-CEAC-7E0F-8608-DAABE376ED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48EA7FB-EDBB-1ACD-5827-476D31EE364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4F9B87DA-050D-4B2D-9B84-118E6CE46E5D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26231F6-8022-8A49-1DE3-F420ED31D82B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9BDAF2D-8435-3EFE-C7CD-56AB66D4C2CF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E6A9F6D8-986F-4BCD-9243-4B7E6002948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89517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354BCC1-8517-9CD6-E2A0-2D1F51CD5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77E8F72-5789-6E28-D59C-8C7F87910B18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indent="0" marL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indent="0" marL="45720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indent="0" marL="91440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indent="0" marL="1371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indent="0" marL="18288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indent="0" marL="22860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indent="0" marL="27432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indent="0" marL="32004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indent="0" marL="365760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155DBF5-34E8-66A3-E35B-5FFA82C0F6C5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4F9B87DA-050D-4B2D-9B84-118E6CE46E5D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F3BE8AB-52CC-5D1F-026C-8EE1001458A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638DCC3-A01B-6354-73D4-CB0A1DBCBB91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E6A9F6D8-986F-4BCD-9243-4B7E6002948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71573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D2918DE-3C5C-965C-0561-C0B81506C1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B15A6FB-C310-83DA-7707-86446AF0B545}"/>
              </a:ext>
            </a:extLst>
          </p:cNvPr>
          <p:cNvSpPr>
            <a:spLocks noGrp="1"/>
          </p:cNvSpPr>
          <p:nvPr>
            <p:ph idx="1" sz="half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400EFAA-C066-1CB4-01F0-D53110D7D2C6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2E82C50-7346-2015-0C25-C3BE824AAE07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4F9B87DA-050D-4B2D-9B84-118E6CE46E5D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D56BFE6-0EC3-512C-9F8A-56BBB0F52D2A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0E0CB77-04F4-0AF7-C00C-448A2B459369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E6A9F6D8-986F-4BCD-9243-4B7E6002948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3509888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98CDB3-437E-2B7C-F281-3EC6CFF0FC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3B113F6-8E5E-D690-27E6-BE7934B02059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3B3B172-B09A-1B27-7763-28551D23414E}"/>
              </a:ext>
            </a:extLst>
          </p:cNvPr>
          <p:cNvSpPr>
            <a:spLocks noGrp="1"/>
          </p:cNvSpPr>
          <p:nvPr>
            <p:ph idx="2" sz="half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AAEB0A3D-8EE3-4804-1F84-420B1E91FADC}"/>
              </a:ext>
            </a:extLst>
          </p:cNvPr>
          <p:cNvSpPr>
            <a:spLocks noGrp="1"/>
          </p:cNvSpPr>
          <p:nvPr>
            <p:ph idx="3" sz="quarter" type="body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indent="0" marL="0">
              <a:buNone/>
              <a:defRPr b="1" sz="24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37122A61-8E50-A168-E673-0943409C908E}"/>
              </a:ext>
            </a:extLst>
          </p:cNvPr>
          <p:cNvSpPr>
            <a:spLocks noGrp="1"/>
          </p:cNvSpPr>
          <p:nvPr>
            <p:ph idx="4" sz="quarter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C3DA541-7825-959C-9B66-BFA2812DFCA8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4F9B87DA-050D-4B2D-9B84-118E6CE46E5D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54EABDF-55A1-1E33-AD9D-4F124478BD7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24437805-B059-CB9F-E18B-684900767BC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E6A9F6D8-986F-4BCD-9243-4B7E6002948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18599937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266E2EE-A1A2-B821-FB36-9A7D85943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C5E1A5A-FB7B-1D08-9A19-31FE7B55ECE4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4F9B87DA-050D-4B2D-9B84-118E6CE46E5D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696F726C-259C-9685-87AA-B432EB69AA4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5B59ED9-E7AB-5F61-F3C7-CBB4173BBC66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E6A9F6D8-986F-4BCD-9243-4B7E6002948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43989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531839CF-DC37-FBB7-A2DD-0DC5221723B0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4F9B87DA-050D-4B2D-9B84-118E6CE46E5D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D121112-CD5D-5541-D1DD-9A94F570E341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A798B1E-4DF6-659B-557C-149AB81D5622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E6A9F6D8-986F-4BCD-9243-4B7E6002948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492947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E4FAB93-37E7-0B43-6B44-DC8BF9863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194CEB2-262F-35BD-D0DC-906DF6EF8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4ADF16A-E8BA-3093-270E-8D0E66DC2029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C6045F9-BDCC-F8BC-9B15-8C2B2362BD77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4F9B87DA-050D-4B2D-9B84-118E6CE46E5D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FF9AB1E-222C-20E2-4F07-3E279D44C243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E042C63-C776-D675-C622-1C14D3F8934D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E6A9F6D8-986F-4BCD-9243-4B7E6002948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956957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961BA6-96B8-6B5D-0B54-18218C7D2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F11E0BE-C84F-288F-ED60-95A02054045D}"/>
              </a:ext>
            </a:extLst>
          </p:cNvPr>
          <p:cNvSpPr>
            <a:spLocks noGrp="1"/>
          </p:cNvSpPr>
          <p:nvPr>
            <p:ph idx="1" type="pic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indent="0" marL="0">
              <a:buNone/>
              <a:defRPr sz="3200"/>
            </a:lvl1pPr>
            <a:lvl2pPr indent="0" marL="457200">
              <a:buNone/>
              <a:defRPr sz="2800"/>
            </a:lvl2pPr>
            <a:lvl3pPr indent="0" marL="914400">
              <a:buNone/>
              <a:defRPr sz="2400"/>
            </a:lvl3pPr>
            <a:lvl4pPr indent="0" marL="1371600">
              <a:buNone/>
              <a:defRPr sz="2000"/>
            </a:lvl4pPr>
            <a:lvl5pPr indent="0" marL="1828800">
              <a:buNone/>
              <a:defRPr sz="2000"/>
            </a:lvl5pPr>
            <a:lvl6pPr indent="0" marL="2286000">
              <a:buNone/>
              <a:defRPr sz="2000"/>
            </a:lvl6pPr>
            <a:lvl7pPr indent="0" marL="2743200">
              <a:buNone/>
              <a:defRPr sz="2000"/>
            </a:lvl7pPr>
            <a:lvl8pPr indent="0" marL="3200400">
              <a:buNone/>
              <a:defRPr sz="2000"/>
            </a:lvl8pPr>
            <a:lvl9pPr indent="0" marL="3657600">
              <a:buNone/>
              <a:defRPr sz="2000"/>
            </a:lvl9pPr>
          </a:lstStyle>
          <a:p>
            <a:endParaRPr altLang="en-US" kumimoji="1" lang="ja-JP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5EA7CC8-DA8B-D1FD-FC30-CFD13FE13AB1}"/>
              </a:ext>
            </a:extLst>
          </p:cNvPr>
          <p:cNvSpPr>
            <a:spLocks noGrp="1"/>
          </p:cNvSpPr>
          <p:nvPr>
            <p:ph idx="2" sz="half" type="body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indent="0" marL="0">
              <a:buNone/>
              <a:defRPr sz="1600"/>
            </a:lvl1pPr>
            <a:lvl2pPr indent="0" marL="457200">
              <a:buNone/>
              <a:defRPr sz="1400"/>
            </a:lvl2pPr>
            <a:lvl3pPr indent="0" marL="914400">
              <a:buNone/>
              <a:defRPr sz="1200"/>
            </a:lvl3pPr>
            <a:lvl4pPr indent="0" marL="1371600">
              <a:buNone/>
              <a:defRPr sz="1000"/>
            </a:lvl4pPr>
            <a:lvl5pPr indent="0" marL="1828800">
              <a:buNone/>
              <a:defRPr sz="1000"/>
            </a:lvl5pPr>
            <a:lvl6pPr indent="0" marL="2286000">
              <a:buNone/>
              <a:defRPr sz="1000"/>
            </a:lvl6pPr>
            <a:lvl7pPr indent="0" marL="2743200">
              <a:buNone/>
              <a:defRPr sz="1000"/>
            </a:lvl7pPr>
            <a:lvl8pPr indent="0" marL="3200400">
              <a:buNone/>
              <a:defRPr sz="1000"/>
            </a:lvl8pPr>
            <a:lvl9pPr indent="0" marL="3657600">
              <a:buNone/>
              <a:defRPr sz="1000"/>
            </a:lvl9pPr>
          </a:lstStyle>
          <a:p>
            <a:pPr lvl="0"/>
            <a:r>
              <a:rPr altLang="en-US" kumimoji="1" lang="ja-JP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18EE3C5-4D13-0CE7-9489-800376074979}"/>
              </a:ext>
            </a:extLst>
          </p:cNvPr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fld id="{4F9B87DA-050D-4B2D-9B84-118E6CE46E5D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68394BB-BFCF-30A3-631F-7B98AB294458}"/>
              </a:ext>
            </a:extLst>
          </p:cNvPr>
          <p:cNvSpPr>
            <a:spLocks noGrp="1"/>
          </p:cNvSpPr>
          <p:nvPr>
            <p:ph idx="11" sz="quarter" type="ftr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A608E68-ABC4-9299-FE6A-84A2D7B6543B}"/>
              </a:ext>
            </a:extLst>
          </p:cNvPr>
          <p:cNvSpPr>
            <a:spLocks noGrp="1"/>
          </p:cNvSpPr>
          <p:nvPr>
            <p:ph idx="12" sz="quarter" type="sldNum"/>
          </p:nvPr>
        </p:nvSpPr>
        <p:spPr/>
        <p:txBody>
          <a:bodyPr/>
          <a:lstStyle/>
          <a:p>
            <a:fld id="{E6A9F6D8-986F-4BCD-9243-4B7E6002948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284728180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C7543EE-2712-784B-A180-02E7C8933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altLang="en-US" kumimoji="1" lang="ja-JP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89EE22-FA47-4C74-5B5D-D085955EFE34}"/>
              </a:ext>
            </a:extLst>
          </p:cNvPr>
          <p:cNvSpPr>
            <a:spLocks noGrp="1"/>
          </p:cNvSpPr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altLang="en-US" kumimoji="1" lang="ja-JP"/>
              <a:t>マスター テキストの書式設定</a:t>
            </a:r>
          </a:p>
          <a:p>
            <a:pPr lvl="1"/>
            <a:r>
              <a:rPr altLang="en-US" kumimoji="1" lang="ja-JP"/>
              <a:t>第 </a:t>
            </a:r>
            <a:r>
              <a:rPr altLang="ja-JP" kumimoji="1" lang="en-US"/>
              <a:t>2 </a:t>
            </a:r>
            <a:r>
              <a:rPr altLang="en-US" kumimoji="1" lang="ja-JP"/>
              <a:t>レベル</a:t>
            </a:r>
          </a:p>
          <a:p>
            <a:pPr lvl="2"/>
            <a:r>
              <a:rPr altLang="en-US" kumimoji="1" lang="ja-JP"/>
              <a:t>第 </a:t>
            </a:r>
            <a:r>
              <a:rPr altLang="ja-JP" kumimoji="1" lang="en-US"/>
              <a:t>3 </a:t>
            </a:r>
            <a:r>
              <a:rPr altLang="en-US" kumimoji="1" lang="ja-JP"/>
              <a:t>レベル</a:t>
            </a:r>
          </a:p>
          <a:p>
            <a:pPr lvl="3"/>
            <a:r>
              <a:rPr altLang="en-US" kumimoji="1" lang="ja-JP"/>
              <a:t>第 </a:t>
            </a:r>
            <a:r>
              <a:rPr altLang="ja-JP" kumimoji="1" lang="en-US"/>
              <a:t>4 </a:t>
            </a:r>
            <a:r>
              <a:rPr altLang="en-US" kumimoji="1" lang="ja-JP"/>
              <a:t>レベル</a:t>
            </a:r>
          </a:p>
          <a:p>
            <a:pPr lvl="4"/>
            <a:r>
              <a:rPr altLang="en-US" kumimoji="1" lang="ja-JP"/>
              <a:t>第 </a:t>
            </a:r>
            <a:r>
              <a:rPr altLang="ja-JP" kumimoji="1" lang="en-US"/>
              <a:t>5 </a:t>
            </a:r>
            <a:r>
              <a:rPr altLang="en-US" kumimoji="1" lang="ja-JP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A4A7040-1D15-4254-85AC-ED9646610595}"/>
              </a:ext>
            </a:extLst>
          </p:cNvPr>
          <p:cNvSpPr>
            <a:spLocks noGrp="1"/>
          </p:cNvSpPr>
          <p:nvPr>
            <p:ph idx="2" sz="half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F9B87DA-050D-4B2D-9B84-118E6CE46E5D}" type="datetimeFigureOut">
              <a:rPr altLang="en-US" kumimoji="1" lang="ja-JP" smtClean="0"/>
              <a:t>2026/3/18</a:t>
            </a:fld>
            <a:endParaRPr altLang="en-US" kumimoji="1" lang="ja-JP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1B9310D-30D7-A9A2-16AE-C873D96C727F}"/>
              </a:ext>
            </a:extLst>
          </p:cNvPr>
          <p:cNvSpPr>
            <a:spLocks noGrp="1"/>
          </p:cNvSpPr>
          <p:nvPr>
            <p:ph idx="3" sz="quarter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altLang="en-US" kumimoji="1" lang="ja-JP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A5C8567-7AE9-1CE7-CF14-3B8F6D2878AF}"/>
              </a:ext>
            </a:extLst>
          </p:cNvPr>
          <p:cNvSpPr>
            <a:spLocks noGrp="1"/>
          </p:cNvSpPr>
          <p:nvPr>
            <p:ph idx="4" sz="quarter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6A9F6D8-986F-4BCD-9243-4B7E60029485}" type="slidenum">
              <a:rPr altLang="en-US" kumimoji="1" lang="ja-JP" smtClean="0"/>
              <a:t>‹#›</a:t>
            </a:fld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4234060706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eaLnBrk="1" hangingPunct="1" latinLnBrk="0" rtl="0">
        <a:lnSpc>
          <a:spcPct val="90000"/>
        </a:lnSpc>
        <a:spcBef>
          <a:spcPct val="0"/>
        </a:spcBef>
        <a:buNone/>
        <a:defRPr kern="1200" kumimoji="1"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914400" eaLnBrk="1" hangingPunct="1" indent="-228600" latinLnBrk="0" marL="228600" rtl="0">
        <a:lnSpc>
          <a:spcPct val="90000"/>
        </a:lnSpc>
        <a:spcBef>
          <a:spcPts val="1000"/>
        </a:spcBef>
        <a:buFont charset="0" panose="020B0604020202020204" pitchFamily="34" typeface="Arial"/>
        <a:buChar char="•"/>
        <a:defRPr kern="1200" kumimoji="1" sz="2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indent="-228600" latinLnBrk="0" marL="685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4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indent="-228600" latinLnBrk="0" marL="1143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20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indent="-228600" latinLnBrk="0" marL="1600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indent="-228600" latinLnBrk="0" marL="20574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indent="-228600" latinLnBrk="0" marL="25146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indent="-228600" latinLnBrk="0" marL="29718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indent="-228600" latinLnBrk="0" marL="34290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indent="-228600" latinLnBrk="0" marL="3886200" rtl="0">
        <a:lnSpc>
          <a:spcPct val="90000"/>
        </a:lnSpc>
        <a:spcBef>
          <a:spcPts val="500"/>
        </a:spcBef>
        <a:buFont charset="0" panose="020B0604020202020204" pitchFamily="34" typeface="Arial"/>
        <a:buChar char="•"/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algn="l" defTabSz="9144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9144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9144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9144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9144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9144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9144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9144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9144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0894CFC-7ABA-5DE2-6058-D2E4A9E895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altLang="en-US" kumimoji="1" lang="ja-JP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14829E8-D25E-2DEC-A7C7-4CFF00935F0B}"/>
              </a:ext>
            </a:extLst>
          </p:cNvPr>
          <p:cNvSpPr>
            <a:spLocks noGrp="1"/>
          </p:cNvSpPr>
          <p:nvPr>
            <p:ph idx="1" type="subTitle"/>
          </p:nvPr>
        </p:nvSpPr>
        <p:spPr/>
        <p:txBody>
          <a:bodyPr/>
          <a:lstStyle/>
          <a:p>
            <a:endParaRPr altLang="en-US" kumimoji="1" lang="ja-JP"/>
          </a:p>
        </p:txBody>
      </p:sp>
    </p:spTree>
    <p:extLst>
      <p:ext uri="{BB962C8B-B14F-4D97-AF65-F5344CB8AC3E}">
        <p14:creationId xmlns:p14="http://schemas.microsoft.com/office/powerpoint/2010/main" val="26899832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panose="02110004020202020204"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110004020202020204"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  <a:ln algn="ctr" cap="flat" cmpd="sng" w="2540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id="{2E142A2C-CD16-42D6-873A-C26D2A0506FA}" name="Office Theme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/>
  <Paragraphs>0</Paragraphs>
  <Slides>1</Slides>
  <Notes>0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baseType="lpstr" size="5"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  <HyperlinkBase/>
  <Manager/>
  <Template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