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drawingml.diagramColors+xml" PartName="/ppt/diagrams/colors1.xml"/>
  <Override ContentType="application/vnd.openxmlformats-officedocument.drawingml.diagramData+xml" PartName="/ppt/diagrams/data1.xml"/>
  <Override ContentType="application/vnd.ms-office.drawingml.diagramDrawing+xml" PartName="/ppt/diagrams/drawing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72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">
      <pc:chgData name="みのり 高坂" userId="b5fa9cee4b4e07da" providerId="LiveId" clId="{FC82D3FC-005F-422E-91BB-CDF96431A7E7}" dt="2026-03-18T06:16:10.171" v="1" actId="47"/>
      <pc:docMkLst>
        <pc:docMk/>
      </pc:docMkLst>
      <pc:sldChg chg="del">
        <pc:chgData name="みのり 高坂" userId="b5fa9cee4b4e07da" providerId="LiveId" clId="{FC82D3FC-005F-422E-91BB-CDF96431A7E7}" dt="2026-03-18T06:16:07.981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6:16:07.981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6:16:07.981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6:16:07.981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6:16:07.981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6:16:07.981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6:16:07.981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6:16:07.981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6:16:07.981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6:16:07.981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6:16:07.981" v="0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6:16:07.981" v="0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6:16:07.981" v="0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6:16:07.981" v="0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6:16:07.981" v="0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6:16:07.981" v="0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6:16:10.171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6:16:10.171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6:16:10.171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6:16:10.171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6:16:10.171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6:16:10.171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6:16:10.171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6:16:10.171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6:16:10.171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6:16:10.171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6:16:07.981" v="0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6:16:07.981" v="0" actId="47"/>
        <pc:sldMkLst>
          <pc:docMk/>
          <pc:sldMk cId="2234362426" sldId="284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4C5F36-99EC-40BF-BADB-100A4F4AEC35}" type="doc">
      <dgm:prSet loTypeId="urn:microsoft.com/office/officeart/2005/8/layout/orgChart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kumimoji="1" lang="ja-JP" altLang="en-US"/>
        </a:p>
      </dgm:t>
    </dgm:pt>
    <dgm:pt modelId="{5FA06DF6-C43B-4D44-AA26-CD6FE3F7EB6E}">
      <dgm:prSet phldrT="[テキスト]"/>
      <dgm:spPr/>
      <dgm:t>
        <a:bodyPr/>
        <a:lstStyle/>
        <a:p>
          <a:r>
            <a:rPr kumimoji="1" lang="ja-JP" altLang="en-US" dirty="0"/>
            <a:t>サーバー</a:t>
          </a:r>
        </a:p>
      </dgm:t>
    </dgm:pt>
    <dgm:pt modelId="{2DD7A013-81F2-4EA1-A64F-95F27E5D5DC4}" type="parTrans" cxnId="{A3644AC5-6018-48B1-8DBF-D06D8D8CB48D}">
      <dgm:prSet/>
      <dgm:spPr/>
      <dgm:t>
        <a:bodyPr/>
        <a:lstStyle/>
        <a:p>
          <a:endParaRPr kumimoji="1" lang="ja-JP" altLang="en-US"/>
        </a:p>
      </dgm:t>
    </dgm:pt>
    <dgm:pt modelId="{FD18B029-812F-4E66-82A8-35CBB3910FC0}" type="sibTrans" cxnId="{A3644AC5-6018-48B1-8DBF-D06D8D8CB48D}">
      <dgm:prSet/>
      <dgm:spPr/>
      <dgm:t>
        <a:bodyPr/>
        <a:lstStyle/>
        <a:p>
          <a:endParaRPr kumimoji="1" lang="ja-JP" altLang="en-US"/>
        </a:p>
      </dgm:t>
    </dgm:pt>
    <dgm:pt modelId="{417286A7-FCC6-4336-9E7A-9AAF5B15DD4E}" type="asst">
      <dgm:prSet phldrT="[テキスト]"/>
      <dgm:spPr/>
      <dgm:t>
        <a:bodyPr/>
        <a:lstStyle/>
        <a:p>
          <a:r>
            <a:rPr kumimoji="1" lang="ja-JP" altLang="en-US" dirty="0"/>
            <a:t>ルーター</a:t>
          </a:r>
        </a:p>
      </dgm:t>
    </dgm:pt>
    <dgm:pt modelId="{F07E7EC4-76F8-4155-BAE5-B28D56580A51}" type="parTrans" cxnId="{16240B58-D36B-4D19-A861-2560BA288905}">
      <dgm:prSet/>
      <dgm:spPr/>
      <dgm:t>
        <a:bodyPr/>
        <a:lstStyle/>
        <a:p>
          <a:endParaRPr kumimoji="1" lang="ja-JP" altLang="en-US"/>
        </a:p>
      </dgm:t>
    </dgm:pt>
    <dgm:pt modelId="{6E05FDFB-6D97-4C2F-BFB8-E1EECE59E450}" type="sibTrans" cxnId="{16240B58-D36B-4D19-A861-2560BA288905}">
      <dgm:prSet/>
      <dgm:spPr/>
      <dgm:t>
        <a:bodyPr/>
        <a:lstStyle/>
        <a:p>
          <a:endParaRPr kumimoji="1" lang="ja-JP" altLang="en-US"/>
        </a:p>
      </dgm:t>
    </dgm:pt>
    <dgm:pt modelId="{12A34F70-B6CA-4C44-BF9C-4E46C06176D7}">
      <dgm:prSet phldrT="[テキスト]"/>
      <dgm:spPr/>
      <dgm:t>
        <a:bodyPr/>
        <a:lstStyle/>
        <a:p>
          <a:r>
            <a:rPr kumimoji="1" lang="ja-JP" altLang="en-US" dirty="0"/>
            <a:t>パソコン</a:t>
          </a:r>
        </a:p>
      </dgm:t>
    </dgm:pt>
    <dgm:pt modelId="{1F175D1D-ABBD-40F9-BCA4-0D70D6622927}" type="parTrans" cxnId="{9BDA1790-A18C-4112-8295-93B14402EE00}">
      <dgm:prSet/>
      <dgm:spPr/>
      <dgm:t>
        <a:bodyPr/>
        <a:lstStyle/>
        <a:p>
          <a:endParaRPr kumimoji="1" lang="ja-JP" altLang="en-US"/>
        </a:p>
      </dgm:t>
    </dgm:pt>
    <dgm:pt modelId="{3E6D9103-90DD-4D33-A872-3D6B8BCCEA69}" type="sibTrans" cxnId="{9BDA1790-A18C-4112-8295-93B14402EE00}">
      <dgm:prSet/>
      <dgm:spPr/>
      <dgm:t>
        <a:bodyPr/>
        <a:lstStyle/>
        <a:p>
          <a:endParaRPr kumimoji="1" lang="ja-JP" altLang="en-US"/>
        </a:p>
      </dgm:t>
    </dgm:pt>
    <dgm:pt modelId="{EE39E985-DAAE-4E08-BD3B-3018E2EC1409}">
      <dgm:prSet phldrT="[テキスト]"/>
      <dgm:spPr/>
      <dgm:t>
        <a:bodyPr/>
        <a:lstStyle/>
        <a:p>
          <a:r>
            <a:rPr kumimoji="1" lang="ja-JP" altLang="en-US" dirty="0"/>
            <a:t>パソコン</a:t>
          </a:r>
        </a:p>
      </dgm:t>
    </dgm:pt>
    <dgm:pt modelId="{790681DF-2D11-41A9-BEB9-0C83B0E76514}" type="parTrans" cxnId="{615D48A9-D62F-4589-B5FB-F7FEC9930E5C}">
      <dgm:prSet/>
      <dgm:spPr/>
      <dgm:t>
        <a:bodyPr/>
        <a:lstStyle/>
        <a:p>
          <a:endParaRPr kumimoji="1" lang="ja-JP" altLang="en-US"/>
        </a:p>
      </dgm:t>
    </dgm:pt>
    <dgm:pt modelId="{88D833F6-EBAA-4974-AF7C-9D43070E0E8B}" type="sibTrans" cxnId="{615D48A9-D62F-4589-B5FB-F7FEC9930E5C}">
      <dgm:prSet/>
      <dgm:spPr/>
      <dgm:t>
        <a:bodyPr/>
        <a:lstStyle/>
        <a:p>
          <a:endParaRPr kumimoji="1" lang="ja-JP" altLang="en-US"/>
        </a:p>
      </dgm:t>
    </dgm:pt>
    <dgm:pt modelId="{2864C1D7-AED4-489E-87CE-6E29187039E5}">
      <dgm:prSet phldrT="[テキスト]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kumimoji="1" lang="ja-JP" altLang="en-US" dirty="0"/>
            <a:t>パソコン</a:t>
          </a:r>
        </a:p>
      </dgm:t>
    </dgm:pt>
    <dgm:pt modelId="{9CAA123F-C7D1-4E33-B802-818E6CFBD806}" type="parTrans" cxnId="{E07F09C3-8F78-4CEA-B2CD-3A9FEEFD0772}">
      <dgm:prSet/>
      <dgm:spPr/>
      <dgm:t>
        <a:bodyPr/>
        <a:lstStyle/>
        <a:p>
          <a:endParaRPr kumimoji="1" lang="ja-JP" altLang="en-US"/>
        </a:p>
      </dgm:t>
    </dgm:pt>
    <dgm:pt modelId="{8AD15728-BA3B-47A1-9A52-2913AD903ABF}" type="sibTrans" cxnId="{E07F09C3-8F78-4CEA-B2CD-3A9FEEFD0772}">
      <dgm:prSet/>
      <dgm:spPr/>
      <dgm:t>
        <a:bodyPr/>
        <a:lstStyle/>
        <a:p>
          <a:endParaRPr kumimoji="1" lang="ja-JP" altLang="en-US"/>
        </a:p>
      </dgm:t>
    </dgm:pt>
    <dgm:pt modelId="{8497B749-E8D5-48D2-9448-A3413E7F0795}" type="pres">
      <dgm:prSet presAssocID="{F44C5F36-99EC-40BF-BADB-100A4F4AEC3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A9F4A15-A5F5-4667-B4CE-FC6C6577675C}" type="pres">
      <dgm:prSet presAssocID="{5FA06DF6-C43B-4D44-AA26-CD6FE3F7EB6E}" presName="hierRoot1" presStyleCnt="0">
        <dgm:presLayoutVars>
          <dgm:hierBranch val="init"/>
        </dgm:presLayoutVars>
      </dgm:prSet>
      <dgm:spPr/>
    </dgm:pt>
    <dgm:pt modelId="{30BCC647-954D-4958-AC9B-1F0E1C56167D}" type="pres">
      <dgm:prSet presAssocID="{5FA06DF6-C43B-4D44-AA26-CD6FE3F7EB6E}" presName="rootComposite1" presStyleCnt="0"/>
      <dgm:spPr/>
    </dgm:pt>
    <dgm:pt modelId="{0CA6777D-88A4-4B84-9890-1E6186189B85}" type="pres">
      <dgm:prSet presAssocID="{5FA06DF6-C43B-4D44-AA26-CD6FE3F7EB6E}" presName="rootText1" presStyleLbl="node0" presStyleIdx="0" presStyleCnt="1">
        <dgm:presLayoutVars>
          <dgm:chPref val="3"/>
        </dgm:presLayoutVars>
      </dgm:prSet>
      <dgm:spPr/>
    </dgm:pt>
    <dgm:pt modelId="{B22A2898-2C86-40D3-ABB4-9205D65ECFDB}" type="pres">
      <dgm:prSet presAssocID="{5FA06DF6-C43B-4D44-AA26-CD6FE3F7EB6E}" presName="rootConnector1" presStyleLbl="node1" presStyleIdx="0" presStyleCnt="0"/>
      <dgm:spPr/>
    </dgm:pt>
    <dgm:pt modelId="{71F1AD22-0522-4C9B-9805-00DDB2DC0B18}" type="pres">
      <dgm:prSet presAssocID="{5FA06DF6-C43B-4D44-AA26-CD6FE3F7EB6E}" presName="hierChild2" presStyleCnt="0"/>
      <dgm:spPr/>
    </dgm:pt>
    <dgm:pt modelId="{BB62F8B1-A0E4-47A4-B89D-FD87DB37BCAA}" type="pres">
      <dgm:prSet presAssocID="{1F175D1D-ABBD-40F9-BCA4-0D70D6622927}" presName="Name37" presStyleLbl="parChTrans1D2" presStyleIdx="0" presStyleCnt="4"/>
      <dgm:spPr/>
    </dgm:pt>
    <dgm:pt modelId="{EC849082-0171-4319-9D38-0BE52AF6F498}" type="pres">
      <dgm:prSet presAssocID="{12A34F70-B6CA-4C44-BF9C-4E46C06176D7}" presName="hierRoot2" presStyleCnt="0">
        <dgm:presLayoutVars>
          <dgm:hierBranch val="init"/>
        </dgm:presLayoutVars>
      </dgm:prSet>
      <dgm:spPr/>
    </dgm:pt>
    <dgm:pt modelId="{753E9F8A-B822-47BF-9B82-B5B21B293FB5}" type="pres">
      <dgm:prSet presAssocID="{12A34F70-B6CA-4C44-BF9C-4E46C06176D7}" presName="rootComposite" presStyleCnt="0"/>
      <dgm:spPr/>
    </dgm:pt>
    <dgm:pt modelId="{AAA04317-3053-43EF-BA76-10E17149AFFA}" type="pres">
      <dgm:prSet presAssocID="{12A34F70-B6CA-4C44-BF9C-4E46C06176D7}" presName="rootText" presStyleLbl="node2" presStyleIdx="0" presStyleCnt="3">
        <dgm:presLayoutVars>
          <dgm:chPref val="3"/>
        </dgm:presLayoutVars>
      </dgm:prSet>
      <dgm:spPr/>
    </dgm:pt>
    <dgm:pt modelId="{D0CF1BF8-74E7-4923-8E82-4BC7FACADDE2}" type="pres">
      <dgm:prSet presAssocID="{12A34F70-B6CA-4C44-BF9C-4E46C06176D7}" presName="rootConnector" presStyleLbl="node2" presStyleIdx="0" presStyleCnt="3"/>
      <dgm:spPr/>
    </dgm:pt>
    <dgm:pt modelId="{270C6D3C-B40E-4023-8398-B5E067E99FAF}" type="pres">
      <dgm:prSet presAssocID="{12A34F70-B6CA-4C44-BF9C-4E46C06176D7}" presName="hierChild4" presStyleCnt="0"/>
      <dgm:spPr/>
    </dgm:pt>
    <dgm:pt modelId="{E2C2458C-CEB4-450A-B2C1-3C2C0CF14876}" type="pres">
      <dgm:prSet presAssocID="{12A34F70-B6CA-4C44-BF9C-4E46C06176D7}" presName="hierChild5" presStyleCnt="0"/>
      <dgm:spPr/>
    </dgm:pt>
    <dgm:pt modelId="{5CFF604F-DDEA-4AA5-844C-602D76A939FD}" type="pres">
      <dgm:prSet presAssocID="{790681DF-2D11-41A9-BEB9-0C83B0E76514}" presName="Name37" presStyleLbl="parChTrans1D2" presStyleIdx="1" presStyleCnt="4"/>
      <dgm:spPr/>
    </dgm:pt>
    <dgm:pt modelId="{672215E3-D110-4DE1-91CE-4C6961EFC9F4}" type="pres">
      <dgm:prSet presAssocID="{EE39E985-DAAE-4E08-BD3B-3018E2EC1409}" presName="hierRoot2" presStyleCnt="0">
        <dgm:presLayoutVars>
          <dgm:hierBranch val="init"/>
        </dgm:presLayoutVars>
      </dgm:prSet>
      <dgm:spPr/>
    </dgm:pt>
    <dgm:pt modelId="{71917E96-9B1D-4F52-A954-5651A9AD725F}" type="pres">
      <dgm:prSet presAssocID="{EE39E985-DAAE-4E08-BD3B-3018E2EC1409}" presName="rootComposite" presStyleCnt="0"/>
      <dgm:spPr/>
    </dgm:pt>
    <dgm:pt modelId="{64DA38C2-400B-40D7-AA25-C955DDF2AAB1}" type="pres">
      <dgm:prSet presAssocID="{EE39E985-DAAE-4E08-BD3B-3018E2EC1409}" presName="rootText" presStyleLbl="node2" presStyleIdx="1" presStyleCnt="3">
        <dgm:presLayoutVars>
          <dgm:chPref val="3"/>
        </dgm:presLayoutVars>
      </dgm:prSet>
      <dgm:spPr/>
    </dgm:pt>
    <dgm:pt modelId="{4D84CCA7-C1C1-4571-8398-74632CFF9DD8}" type="pres">
      <dgm:prSet presAssocID="{EE39E985-DAAE-4E08-BD3B-3018E2EC1409}" presName="rootConnector" presStyleLbl="node2" presStyleIdx="1" presStyleCnt="3"/>
      <dgm:spPr/>
    </dgm:pt>
    <dgm:pt modelId="{C915F6BB-5D8A-4984-A1F5-5496C02CD793}" type="pres">
      <dgm:prSet presAssocID="{EE39E985-DAAE-4E08-BD3B-3018E2EC1409}" presName="hierChild4" presStyleCnt="0"/>
      <dgm:spPr/>
    </dgm:pt>
    <dgm:pt modelId="{8B495139-7C78-4AB0-B1F4-FFC13EBD008E}" type="pres">
      <dgm:prSet presAssocID="{EE39E985-DAAE-4E08-BD3B-3018E2EC1409}" presName="hierChild5" presStyleCnt="0"/>
      <dgm:spPr/>
    </dgm:pt>
    <dgm:pt modelId="{9DF0F255-2FC1-47F6-BBB4-0DD6E88E4114}" type="pres">
      <dgm:prSet presAssocID="{9CAA123F-C7D1-4E33-B802-818E6CFBD806}" presName="Name37" presStyleLbl="parChTrans1D2" presStyleIdx="2" presStyleCnt="4"/>
      <dgm:spPr/>
    </dgm:pt>
    <dgm:pt modelId="{773A089E-565D-48F8-AD65-1D026E53CAC1}" type="pres">
      <dgm:prSet presAssocID="{2864C1D7-AED4-489E-87CE-6E29187039E5}" presName="hierRoot2" presStyleCnt="0">
        <dgm:presLayoutVars>
          <dgm:hierBranch val="init"/>
        </dgm:presLayoutVars>
      </dgm:prSet>
      <dgm:spPr/>
    </dgm:pt>
    <dgm:pt modelId="{8C81D333-B238-44EA-9877-5A1187E6C562}" type="pres">
      <dgm:prSet presAssocID="{2864C1D7-AED4-489E-87CE-6E29187039E5}" presName="rootComposite" presStyleCnt="0"/>
      <dgm:spPr/>
    </dgm:pt>
    <dgm:pt modelId="{034313FA-FB91-48CF-A856-4BDB3AD65202}" type="pres">
      <dgm:prSet presAssocID="{2864C1D7-AED4-489E-87CE-6E29187039E5}" presName="rootText" presStyleLbl="node2" presStyleIdx="2" presStyleCnt="3">
        <dgm:presLayoutVars>
          <dgm:chPref val="3"/>
        </dgm:presLayoutVars>
      </dgm:prSet>
      <dgm:spPr/>
    </dgm:pt>
    <dgm:pt modelId="{763175C8-2618-4B01-A8B3-216B641CC760}" type="pres">
      <dgm:prSet presAssocID="{2864C1D7-AED4-489E-87CE-6E29187039E5}" presName="rootConnector" presStyleLbl="node2" presStyleIdx="2" presStyleCnt="3"/>
      <dgm:spPr/>
    </dgm:pt>
    <dgm:pt modelId="{23FD81F1-9D5D-4C2F-BB34-31084DC36EAA}" type="pres">
      <dgm:prSet presAssocID="{2864C1D7-AED4-489E-87CE-6E29187039E5}" presName="hierChild4" presStyleCnt="0"/>
      <dgm:spPr/>
    </dgm:pt>
    <dgm:pt modelId="{AAE14D44-3053-4FB4-BD57-C23B8FA67CE3}" type="pres">
      <dgm:prSet presAssocID="{2864C1D7-AED4-489E-87CE-6E29187039E5}" presName="hierChild5" presStyleCnt="0"/>
      <dgm:spPr/>
    </dgm:pt>
    <dgm:pt modelId="{15A98C8D-0984-464B-8791-FBC09BCCA73C}" type="pres">
      <dgm:prSet presAssocID="{5FA06DF6-C43B-4D44-AA26-CD6FE3F7EB6E}" presName="hierChild3" presStyleCnt="0"/>
      <dgm:spPr/>
    </dgm:pt>
    <dgm:pt modelId="{9C3AD9DF-5CA5-4E1A-A1A9-175565677F12}" type="pres">
      <dgm:prSet presAssocID="{F07E7EC4-76F8-4155-BAE5-B28D56580A51}" presName="Name111" presStyleLbl="parChTrans1D2" presStyleIdx="3" presStyleCnt="4"/>
      <dgm:spPr/>
    </dgm:pt>
    <dgm:pt modelId="{B0EC41E0-D19A-4C4E-BD06-A8D52B107FD6}" type="pres">
      <dgm:prSet presAssocID="{417286A7-FCC6-4336-9E7A-9AAF5B15DD4E}" presName="hierRoot3" presStyleCnt="0">
        <dgm:presLayoutVars>
          <dgm:hierBranch val="init"/>
        </dgm:presLayoutVars>
      </dgm:prSet>
      <dgm:spPr/>
    </dgm:pt>
    <dgm:pt modelId="{3D3D73D8-83CC-4809-9E19-BCD12D2755A9}" type="pres">
      <dgm:prSet presAssocID="{417286A7-FCC6-4336-9E7A-9AAF5B15DD4E}" presName="rootComposite3" presStyleCnt="0"/>
      <dgm:spPr/>
    </dgm:pt>
    <dgm:pt modelId="{9B1BA9D1-4389-42FA-8C26-2CB99D659FD4}" type="pres">
      <dgm:prSet presAssocID="{417286A7-FCC6-4336-9E7A-9AAF5B15DD4E}" presName="rootText3" presStyleLbl="asst1" presStyleIdx="0" presStyleCnt="1">
        <dgm:presLayoutVars>
          <dgm:chPref val="3"/>
        </dgm:presLayoutVars>
      </dgm:prSet>
      <dgm:spPr/>
    </dgm:pt>
    <dgm:pt modelId="{BB84E8BD-861C-44CA-B4BF-D182B375DBFE}" type="pres">
      <dgm:prSet presAssocID="{417286A7-FCC6-4336-9E7A-9AAF5B15DD4E}" presName="rootConnector3" presStyleLbl="asst1" presStyleIdx="0" presStyleCnt="1"/>
      <dgm:spPr/>
    </dgm:pt>
    <dgm:pt modelId="{F4762CE8-3AF0-4E6A-BD47-AFF78515F9DC}" type="pres">
      <dgm:prSet presAssocID="{417286A7-FCC6-4336-9E7A-9AAF5B15DD4E}" presName="hierChild6" presStyleCnt="0"/>
      <dgm:spPr/>
    </dgm:pt>
    <dgm:pt modelId="{68C130C5-5FFD-41B8-96B2-93CCD9B681E2}" type="pres">
      <dgm:prSet presAssocID="{417286A7-FCC6-4336-9E7A-9AAF5B15DD4E}" presName="hierChild7" presStyleCnt="0"/>
      <dgm:spPr/>
    </dgm:pt>
  </dgm:ptLst>
  <dgm:cxnLst>
    <dgm:cxn modelId="{2F496814-9847-456E-8F52-9C805D1A9AAF}" type="presOf" srcId="{1F175D1D-ABBD-40F9-BCA4-0D70D6622927}" destId="{BB62F8B1-A0E4-47A4-B89D-FD87DB37BCAA}" srcOrd="0" destOrd="0" presId="urn:microsoft.com/office/officeart/2005/8/layout/orgChart1"/>
    <dgm:cxn modelId="{ECBD9367-FBD0-40F4-827D-39E815517358}" type="presOf" srcId="{2864C1D7-AED4-489E-87CE-6E29187039E5}" destId="{763175C8-2618-4B01-A8B3-216B641CC760}" srcOrd="1" destOrd="0" presId="urn:microsoft.com/office/officeart/2005/8/layout/orgChart1"/>
    <dgm:cxn modelId="{9EB29C49-A754-403C-9560-FBB633607BD2}" type="presOf" srcId="{EE39E985-DAAE-4E08-BD3B-3018E2EC1409}" destId="{64DA38C2-400B-40D7-AA25-C955DDF2AAB1}" srcOrd="0" destOrd="0" presId="urn:microsoft.com/office/officeart/2005/8/layout/orgChart1"/>
    <dgm:cxn modelId="{227EA66D-0067-48B6-8724-C83C1F3BA89E}" type="presOf" srcId="{417286A7-FCC6-4336-9E7A-9AAF5B15DD4E}" destId="{9B1BA9D1-4389-42FA-8C26-2CB99D659FD4}" srcOrd="0" destOrd="0" presId="urn:microsoft.com/office/officeart/2005/8/layout/orgChart1"/>
    <dgm:cxn modelId="{D5206456-581F-4AAF-B861-241D3969B975}" type="presOf" srcId="{5FA06DF6-C43B-4D44-AA26-CD6FE3F7EB6E}" destId="{B22A2898-2C86-40D3-ABB4-9205D65ECFDB}" srcOrd="1" destOrd="0" presId="urn:microsoft.com/office/officeart/2005/8/layout/orgChart1"/>
    <dgm:cxn modelId="{16240B58-D36B-4D19-A861-2560BA288905}" srcId="{5FA06DF6-C43B-4D44-AA26-CD6FE3F7EB6E}" destId="{417286A7-FCC6-4336-9E7A-9AAF5B15DD4E}" srcOrd="0" destOrd="0" parTransId="{F07E7EC4-76F8-4155-BAE5-B28D56580A51}" sibTransId="{6E05FDFB-6D97-4C2F-BFB8-E1EECE59E450}"/>
    <dgm:cxn modelId="{9BDA1790-A18C-4112-8295-93B14402EE00}" srcId="{5FA06DF6-C43B-4D44-AA26-CD6FE3F7EB6E}" destId="{12A34F70-B6CA-4C44-BF9C-4E46C06176D7}" srcOrd="1" destOrd="0" parTransId="{1F175D1D-ABBD-40F9-BCA4-0D70D6622927}" sibTransId="{3E6D9103-90DD-4D33-A872-3D6B8BCCEA69}"/>
    <dgm:cxn modelId="{63FBD991-A6FF-47EF-A0C1-7EF215BE9D3B}" type="presOf" srcId="{2864C1D7-AED4-489E-87CE-6E29187039E5}" destId="{034313FA-FB91-48CF-A856-4BDB3AD65202}" srcOrd="0" destOrd="0" presId="urn:microsoft.com/office/officeart/2005/8/layout/orgChart1"/>
    <dgm:cxn modelId="{9FB39895-17F8-4FF2-8D27-F5AF10A8E4C2}" type="presOf" srcId="{9CAA123F-C7D1-4E33-B802-818E6CFBD806}" destId="{9DF0F255-2FC1-47F6-BBB4-0DD6E88E4114}" srcOrd="0" destOrd="0" presId="urn:microsoft.com/office/officeart/2005/8/layout/orgChart1"/>
    <dgm:cxn modelId="{BCB124A2-FD27-4ADB-BD31-5384EBD037A6}" type="presOf" srcId="{12A34F70-B6CA-4C44-BF9C-4E46C06176D7}" destId="{AAA04317-3053-43EF-BA76-10E17149AFFA}" srcOrd="0" destOrd="0" presId="urn:microsoft.com/office/officeart/2005/8/layout/orgChart1"/>
    <dgm:cxn modelId="{615D48A9-D62F-4589-B5FB-F7FEC9930E5C}" srcId="{5FA06DF6-C43B-4D44-AA26-CD6FE3F7EB6E}" destId="{EE39E985-DAAE-4E08-BD3B-3018E2EC1409}" srcOrd="2" destOrd="0" parTransId="{790681DF-2D11-41A9-BEB9-0C83B0E76514}" sibTransId="{88D833F6-EBAA-4974-AF7C-9D43070E0E8B}"/>
    <dgm:cxn modelId="{E07F09C3-8F78-4CEA-B2CD-3A9FEEFD0772}" srcId="{5FA06DF6-C43B-4D44-AA26-CD6FE3F7EB6E}" destId="{2864C1D7-AED4-489E-87CE-6E29187039E5}" srcOrd="3" destOrd="0" parTransId="{9CAA123F-C7D1-4E33-B802-818E6CFBD806}" sibTransId="{8AD15728-BA3B-47A1-9A52-2913AD903ABF}"/>
    <dgm:cxn modelId="{A3644AC5-6018-48B1-8DBF-D06D8D8CB48D}" srcId="{F44C5F36-99EC-40BF-BADB-100A4F4AEC35}" destId="{5FA06DF6-C43B-4D44-AA26-CD6FE3F7EB6E}" srcOrd="0" destOrd="0" parTransId="{2DD7A013-81F2-4EA1-A64F-95F27E5D5DC4}" sibTransId="{FD18B029-812F-4E66-82A8-35CBB3910FC0}"/>
    <dgm:cxn modelId="{8DA7D1CE-CF0A-4B8A-B70B-E37DD491CB1D}" type="presOf" srcId="{12A34F70-B6CA-4C44-BF9C-4E46C06176D7}" destId="{D0CF1BF8-74E7-4923-8E82-4BC7FACADDE2}" srcOrd="1" destOrd="0" presId="urn:microsoft.com/office/officeart/2005/8/layout/orgChart1"/>
    <dgm:cxn modelId="{F33AFCD3-08F9-4AC6-A7E5-6860F77982A1}" type="presOf" srcId="{F07E7EC4-76F8-4155-BAE5-B28D56580A51}" destId="{9C3AD9DF-5CA5-4E1A-A1A9-175565677F12}" srcOrd="0" destOrd="0" presId="urn:microsoft.com/office/officeart/2005/8/layout/orgChart1"/>
    <dgm:cxn modelId="{39E4F0D4-80C2-42DF-819A-1CE781EC30ED}" type="presOf" srcId="{417286A7-FCC6-4336-9E7A-9AAF5B15DD4E}" destId="{BB84E8BD-861C-44CA-B4BF-D182B375DBFE}" srcOrd="1" destOrd="0" presId="urn:microsoft.com/office/officeart/2005/8/layout/orgChart1"/>
    <dgm:cxn modelId="{C2020DD9-474D-4DCA-81A3-E3C22991E6A4}" type="presOf" srcId="{790681DF-2D11-41A9-BEB9-0C83B0E76514}" destId="{5CFF604F-DDEA-4AA5-844C-602D76A939FD}" srcOrd="0" destOrd="0" presId="urn:microsoft.com/office/officeart/2005/8/layout/orgChart1"/>
    <dgm:cxn modelId="{4192CBDD-AE20-40A7-BED9-35E01D2D2AB2}" type="presOf" srcId="{F44C5F36-99EC-40BF-BADB-100A4F4AEC35}" destId="{8497B749-E8D5-48D2-9448-A3413E7F0795}" srcOrd="0" destOrd="0" presId="urn:microsoft.com/office/officeart/2005/8/layout/orgChart1"/>
    <dgm:cxn modelId="{A4B620F2-5FE4-4573-9AF8-2755B3A3988E}" type="presOf" srcId="{5FA06DF6-C43B-4D44-AA26-CD6FE3F7EB6E}" destId="{0CA6777D-88A4-4B84-9890-1E6186189B85}" srcOrd="0" destOrd="0" presId="urn:microsoft.com/office/officeart/2005/8/layout/orgChart1"/>
    <dgm:cxn modelId="{AC754FFB-934C-4918-90DE-1BFC5E0195D2}" type="presOf" srcId="{EE39E985-DAAE-4E08-BD3B-3018E2EC1409}" destId="{4D84CCA7-C1C1-4571-8398-74632CFF9DD8}" srcOrd="1" destOrd="0" presId="urn:microsoft.com/office/officeart/2005/8/layout/orgChart1"/>
    <dgm:cxn modelId="{B006368A-19D7-40DF-900C-98D1BB1727E6}" type="presParOf" srcId="{8497B749-E8D5-48D2-9448-A3413E7F0795}" destId="{BA9F4A15-A5F5-4667-B4CE-FC6C6577675C}" srcOrd="0" destOrd="0" presId="urn:microsoft.com/office/officeart/2005/8/layout/orgChart1"/>
    <dgm:cxn modelId="{71A38576-1DDF-4F6B-9444-2236BC27B14D}" type="presParOf" srcId="{BA9F4A15-A5F5-4667-B4CE-FC6C6577675C}" destId="{30BCC647-954D-4958-AC9B-1F0E1C56167D}" srcOrd="0" destOrd="0" presId="urn:microsoft.com/office/officeart/2005/8/layout/orgChart1"/>
    <dgm:cxn modelId="{B3DCF792-7C94-4AA7-9E9D-123241A76871}" type="presParOf" srcId="{30BCC647-954D-4958-AC9B-1F0E1C56167D}" destId="{0CA6777D-88A4-4B84-9890-1E6186189B85}" srcOrd="0" destOrd="0" presId="urn:microsoft.com/office/officeart/2005/8/layout/orgChart1"/>
    <dgm:cxn modelId="{DAC30DA8-39C8-4951-A928-9274901C4290}" type="presParOf" srcId="{30BCC647-954D-4958-AC9B-1F0E1C56167D}" destId="{B22A2898-2C86-40D3-ABB4-9205D65ECFDB}" srcOrd="1" destOrd="0" presId="urn:microsoft.com/office/officeart/2005/8/layout/orgChart1"/>
    <dgm:cxn modelId="{D99CBABF-3B37-47A1-86E7-1B398227F386}" type="presParOf" srcId="{BA9F4A15-A5F5-4667-B4CE-FC6C6577675C}" destId="{71F1AD22-0522-4C9B-9805-00DDB2DC0B18}" srcOrd="1" destOrd="0" presId="urn:microsoft.com/office/officeart/2005/8/layout/orgChart1"/>
    <dgm:cxn modelId="{91E05EBE-D393-4248-AF59-BC7BC84169DA}" type="presParOf" srcId="{71F1AD22-0522-4C9B-9805-00DDB2DC0B18}" destId="{BB62F8B1-A0E4-47A4-B89D-FD87DB37BCAA}" srcOrd="0" destOrd="0" presId="urn:microsoft.com/office/officeart/2005/8/layout/orgChart1"/>
    <dgm:cxn modelId="{03AB64DD-AD0E-4376-BD47-F50A04183141}" type="presParOf" srcId="{71F1AD22-0522-4C9B-9805-00DDB2DC0B18}" destId="{EC849082-0171-4319-9D38-0BE52AF6F498}" srcOrd="1" destOrd="0" presId="urn:microsoft.com/office/officeart/2005/8/layout/orgChart1"/>
    <dgm:cxn modelId="{4FAC340A-2B79-4202-A17B-0C46ADA7EDED}" type="presParOf" srcId="{EC849082-0171-4319-9D38-0BE52AF6F498}" destId="{753E9F8A-B822-47BF-9B82-B5B21B293FB5}" srcOrd="0" destOrd="0" presId="urn:microsoft.com/office/officeart/2005/8/layout/orgChart1"/>
    <dgm:cxn modelId="{6D40F984-DA31-4AA7-A15D-004AB4DDEC37}" type="presParOf" srcId="{753E9F8A-B822-47BF-9B82-B5B21B293FB5}" destId="{AAA04317-3053-43EF-BA76-10E17149AFFA}" srcOrd="0" destOrd="0" presId="urn:microsoft.com/office/officeart/2005/8/layout/orgChart1"/>
    <dgm:cxn modelId="{83E54136-347D-47CC-8478-F201E65C5357}" type="presParOf" srcId="{753E9F8A-B822-47BF-9B82-B5B21B293FB5}" destId="{D0CF1BF8-74E7-4923-8E82-4BC7FACADDE2}" srcOrd="1" destOrd="0" presId="urn:microsoft.com/office/officeart/2005/8/layout/orgChart1"/>
    <dgm:cxn modelId="{EC79FCFF-C9BD-410D-88DF-F5F29FDA2727}" type="presParOf" srcId="{EC849082-0171-4319-9D38-0BE52AF6F498}" destId="{270C6D3C-B40E-4023-8398-B5E067E99FAF}" srcOrd="1" destOrd="0" presId="urn:microsoft.com/office/officeart/2005/8/layout/orgChart1"/>
    <dgm:cxn modelId="{68DDEF52-CBEA-4246-A03E-7CD764417ED8}" type="presParOf" srcId="{EC849082-0171-4319-9D38-0BE52AF6F498}" destId="{E2C2458C-CEB4-450A-B2C1-3C2C0CF14876}" srcOrd="2" destOrd="0" presId="urn:microsoft.com/office/officeart/2005/8/layout/orgChart1"/>
    <dgm:cxn modelId="{73DD76B4-49BD-458F-BB30-54C5300C41BC}" type="presParOf" srcId="{71F1AD22-0522-4C9B-9805-00DDB2DC0B18}" destId="{5CFF604F-DDEA-4AA5-844C-602D76A939FD}" srcOrd="2" destOrd="0" presId="urn:microsoft.com/office/officeart/2005/8/layout/orgChart1"/>
    <dgm:cxn modelId="{E81BB176-21A2-4843-AB43-3FBAC17D7830}" type="presParOf" srcId="{71F1AD22-0522-4C9B-9805-00DDB2DC0B18}" destId="{672215E3-D110-4DE1-91CE-4C6961EFC9F4}" srcOrd="3" destOrd="0" presId="urn:microsoft.com/office/officeart/2005/8/layout/orgChart1"/>
    <dgm:cxn modelId="{AE00BE55-8AA5-46A1-8E7C-3BDDBCEE0D28}" type="presParOf" srcId="{672215E3-D110-4DE1-91CE-4C6961EFC9F4}" destId="{71917E96-9B1D-4F52-A954-5651A9AD725F}" srcOrd="0" destOrd="0" presId="urn:microsoft.com/office/officeart/2005/8/layout/orgChart1"/>
    <dgm:cxn modelId="{2AF59387-7E82-4DD0-AC2A-50C3442976C4}" type="presParOf" srcId="{71917E96-9B1D-4F52-A954-5651A9AD725F}" destId="{64DA38C2-400B-40D7-AA25-C955DDF2AAB1}" srcOrd="0" destOrd="0" presId="urn:microsoft.com/office/officeart/2005/8/layout/orgChart1"/>
    <dgm:cxn modelId="{1F970613-7F9F-4C8E-9C5E-1BD9DF0296AD}" type="presParOf" srcId="{71917E96-9B1D-4F52-A954-5651A9AD725F}" destId="{4D84CCA7-C1C1-4571-8398-74632CFF9DD8}" srcOrd="1" destOrd="0" presId="urn:microsoft.com/office/officeart/2005/8/layout/orgChart1"/>
    <dgm:cxn modelId="{1DD8853C-992D-4470-B66F-7F89DF1885BC}" type="presParOf" srcId="{672215E3-D110-4DE1-91CE-4C6961EFC9F4}" destId="{C915F6BB-5D8A-4984-A1F5-5496C02CD793}" srcOrd="1" destOrd="0" presId="urn:microsoft.com/office/officeart/2005/8/layout/orgChart1"/>
    <dgm:cxn modelId="{74850DEA-5445-4110-A017-999342EC303D}" type="presParOf" srcId="{672215E3-D110-4DE1-91CE-4C6961EFC9F4}" destId="{8B495139-7C78-4AB0-B1F4-FFC13EBD008E}" srcOrd="2" destOrd="0" presId="urn:microsoft.com/office/officeart/2005/8/layout/orgChart1"/>
    <dgm:cxn modelId="{E6E89EB1-E7F1-421A-804F-FDA2A74BB38E}" type="presParOf" srcId="{71F1AD22-0522-4C9B-9805-00DDB2DC0B18}" destId="{9DF0F255-2FC1-47F6-BBB4-0DD6E88E4114}" srcOrd="4" destOrd="0" presId="urn:microsoft.com/office/officeart/2005/8/layout/orgChart1"/>
    <dgm:cxn modelId="{92C5743D-08DC-4321-A143-43EC7637BF46}" type="presParOf" srcId="{71F1AD22-0522-4C9B-9805-00DDB2DC0B18}" destId="{773A089E-565D-48F8-AD65-1D026E53CAC1}" srcOrd="5" destOrd="0" presId="urn:microsoft.com/office/officeart/2005/8/layout/orgChart1"/>
    <dgm:cxn modelId="{A73EB96F-A46C-4726-8B85-DF56F815167A}" type="presParOf" srcId="{773A089E-565D-48F8-AD65-1D026E53CAC1}" destId="{8C81D333-B238-44EA-9877-5A1187E6C562}" srcOrd="0" destOrd="0" presId="urn:microsoft.com/office/officeart/2005/8/layout/orgChart1"/>
    <dgm:cxn modelId="{B8569DE7-C7AF-4A49-8613-B65F6C7A3178}" type="presParOf" srcId="{8C81D333-B238-44EA-9877-5A1187E6C562}" destId="{034313FA-FB91-48CF-A856-4BDB3AD65202}" srcOrd="0" destOrd="0" presId="urn:microsoft.com/office/officeart/2005/8/layout/orgChart1"/>
    <dgm:cxn modelId="{19E46C9E-304C-4E60-B48C-3DF5424BD505}" type="presParOf" srcId="{8C81D333-B238-44EA-9877-5A1187E6C562}" destId="{763175C8-2618-4B01-A8B3-216B641CC760}" srcOrd="1" destOrd="0" presId="urn:microsoft.com/office/officeart/2005/8/layout/orgChart1"/>
    <dgm:cxn modelId="{A82C6C25-29F5-470D-B4E7-CD2549677669}" type="presParOf" srcId="{773A089E-565D-48F8-AD65-1D026E53CAC1}" destId="{23FD81F1-9D5D-4C2F-BB34-31084DC36EAA}" srcOrd="1" destOrd="0" presId="urn:microsoft.com/office/officeart/2005/8/layout/orgChart1"/>
    <dgm:cxn modelId="{A5BC26E9-97DC-48D5-A72F-CBBF2E9FB6F9}" type="presParOf" srcId="{773A089E-565D-48F8-AD65-1D026E53CAC1}" destId="{AAE14D44-3053-4FB4-BD57-C23B8FA67CE3}" srcOrd="2" destOrd="0" presId="urn:microsoft.com/office/officeart/2005/8/layout/orgChart1"/>
    <dgm:cxn modelId="{22B58036-9772-4D75-843B-FA5FB5A8C529}" type="presParOf" srcId="{BA9F4A15-A5F5-4667-B4CE-FC6C6577675C}" destId="{15A98C8D-0984-464B-8791-FBC09BCCA73C}" srcOrd="2" destOrd="0" presId="urn:microsoft.com/office/officeart/2005/8/layout/orgChart1"/>
    <dgm:cxn modelId="{CE0DCA85-F80A-46F4-B917-8681C242A2AA}" type="presParOf" srcId="{15A98C8D-0984-464B-8791-FBC09BCCA73C}" destId="{9C3AD9DF-5CA5-4E1A-A1A9-175565677F12}" srcOrd="0" destOrd="0" presId="urn:microsoft.com/office/officeart/2005/8/layout/orgChart1"/>
    <dgm:cxn modelId="{12496251-0270-4AAE-A216-9D75DB8BA16D}" type="presParOf" srcId="{15A98C8D-0984-464B-8791-FBC09BCCA73C}" destId="{B0EC41E0-D19A-4C4E-BD06-A8D52B107FD6}" srcOrd="1" destOrd="0" presId="urn:microsoft.com/office/officeart/2005/8/layout/orgChart1"/>
    <dgm:cxn modelId="{434F8FF4-0E2D-47D7-B7FC-382262E32A73}" type="presParOf" srcId="{B0EC41E0-D19A-4C4E-BD06-A8D52B107FD6}" destId="{3D3D73D8-83CC-4809-9E19-BCD12D2755A9}" srcOrd="0" destOrd="0" presId="urn:microsoft.com/office/officeart/2005/8/layout/orgChart1"/>
    <dgm:cxn modelId="{23203B04-49D9-4321-9896-805BA6E16025}" type="presParOf" srcId="{3D3D73D8-83CC-4809-9E19-BCD12D2755A9}" destId="{9B1BA9D1-4389-42FA-8C26-2CB99D659FD4}" srcOrd="0" destOrd="0" presId="urn:microsoft.com/office/officeart/2005/8/layout/orgChart1"/>
    <dgm:cxn modelId="{C6D02F9C-C0CD-4133-98DD-9434573CBD0D}" type="presParOf" srcId="{3D3D73D8-83CC-4809-9E19-BCD12D2755A9}" destId="{BB84E8BD-861C-44CA-B4BF-D182B375DBFE}" srcOrd="1" destOrd="0" presId="urn:microsoft.com/office/officeart/2005/8/layout/orgChart1"/>
    <dgm:cxn modelId="{8AFAAEEB-DC92-478E-852B-D79B75CE6AA0}" type="presParOf" srcId="{B0EC41E0-D19A-4C4E-BD06-A8D52B107FD6}" destId="{F4762CE8-3AF0-4E6A-BD47-AFF78515F9DC}" srcOrd="1" destOrd="0" presId="urn:microsoft.com/office/officeart/2005/8/layout/orgChart1"/>
    <dgm:cxn modelId="{F5DCEE47-AD92-463A-B4F2-96B2B0E313FD}" type="presParOf" srcId="{B0EC41E0-D19A-4C4E-BD06-A8D52B107FD6}" destId="{68C130C5-5FFD-41B8-96B2-93CCD9B681E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3AD9DF-5CA5-4E1A-A1A9-175565677F12}">
      <dsp:nvSpPr>
        <dsp:cNvPr id="0" name=""/>
        <dsp:cNvSpPr/>
      </dsp:nvSpPr>
      <dsp:spPr>
        <a:xfrm>
          <a:off x="3814489" y="1616240"/>
          <a:ext cx="249510" cy="1093092"/>
        </a:xfrm>
        <a:custGeom>
          <a:avLst/>
          <a:gdLst/>
          <a:ahLst/>
          <a:cxnLst/>
          <a:rect l="0" t="0" r="0" b="0"/>
          <a:pathLst>
            <a:path>
              <a:moveTo>
                <a:pt x="249510" y="0"/>
              </a:moveTo>
              <a:lnTo>
                <a:pt x="249510" y="1093092"/>
              </a:lnTo>
              <a:lnTo>
                <a:pt x="0" y="1093092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F0F255-2FC1-47F6-BBB4-0DD6E88E4114}">
      <dsp:nvSpPr>
        <dsp:cNvPr id="0" name=""/>
        <dsp:cNvSpPr/>
      </dsp:nvSpPr>
      <dsp:spPr>
        <a:xfrm>
          <a:off x="4064000" y="1616240"/>
          <a:ext cx="2875309" cy="21861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6675"/>
              </a:lnTo>
              <a:lnTo>
                <a:pt x="2875309" y="1936675"/>
              </a:lnTo>
              <a:lnTo>
                <a:pt x="2875309" y="2186185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FF604F-DDEA-4AA5-844C-602D76A939FD}">
      <dsp:nvSpPr>
        <dsp:cNvPr id="0" name=""/>
        <dsp:cNvSpPr/>
      </dsp:nvSpPr>
      <dsp:spPr>
        <a:xfrm>
          <a:off x="4018280" y="1616240"/>
          <a:ext cx="91440" cy="21861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186185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62F8B1-A0E4-47A4-B89D-FD87DB37BCAA}">
      <dsp:nvSpPr>
        <dsp:cNvPr id="0" name=""/>
        <dsp:cNvSpPr/>
      </dsp:nvSpPr>
      <dsp:spPr>
        <a:xfrm>
          <a:off x="1188690" y="1616240"/>
          <a:ext cx="2875309" cy="2186185"/>
        </a:xfrm>
        <a:custGeom>
          <a:avLst/>
          <a:gdLst/>
          <a:ahLst/>
          <a:cxnLst/>
          <a:rect l="0" t="0" r="0" b="0"/>
          <a:pathLst>
            <a:path>
              <a:moveTo>
                <a:pt x="2875309" y="0"/>
              </a:moveTo>
              <a:lnTo>
                <a:pt x="2875309" y="1936675"/>
              </a:lnTo>
              <a:lnTo>
                <a:pt x="0" y="1936675"/>
              </a:lnTo>
              <a:lnTo>
                <a:pt x="0" y="2186185"/>
              </a:lnTo>
            </a:path>
          </a:pathLst>
        </a:cu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A6777D-88A4-4B84-9890-1E6186189B85}">
      <dsp:nvSpPr>
        <dsp:cNvPr id="0" name=""/>
        <dsp:cNvSpPr/>
      </dsp:nvSpPr>
      <dsp:spPr>
        <a:xfrm>
          <a:off x="2875855" y="428096"/>
          <a:ext cx="2376289" cy="118814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4500" kern="1200" dirty="0"/>
            <a:t>サーバー</a:t>
          </a:r>
        </a:p>
      </dsp:txBody>
      <dsp:txXfrm>
        <a:off x="2875855" y="428096"/>
        <a:ext cx="2376289" cy="1188144"/>
      </dsp:txXfrm>
    </dsp:sp>
    <dsp:sp modelId="{AAA04317-3053-43EF-BA76-10E17149AFFA}">
      <dsp:nvSpPr>
        <dsp:cNvPr id="0" name=""/>
        <dsp:cNvSpPr/>
      </dsp:nvSpPr>
      <dsp:spPr>
        <a:xfrm>
          <a:off x="545" y="3802426"/>
          <a:ext cx="2376289" cy="118814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4500" kern="1200" dirty="0"/>
            <a:t>パソコン</a:t>
          </a:r>
        </a:p>
      </dsp:txBody>
      <dsp:txXfrm>
        <a:off x="545" y="3802426"/>
        <a:ext cx="2376289" cy="1188144"/>
      </dsp:txXfrm>
    </dsp:sp>
    <dsp:sp modelId="{64DA38C2-400B-40D7-AA25-C955DDF2AAB1}">
      <dsp:nvSpPr>
        <dsp:cNvPr id="0" name=""/>
        <dsp:cNvSpPr/>
      </dsp:nvSpPr>
      <dsp:spPr>
        <a:xfrm>
          <a:off x="2875855" y="3802426"/>
          <a:ext cx="2376289" cy="118814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4500" kern="1200" dirty="0"/>
            <a:t>パソコン</a:t>
          </a:r>
        </a:p>
      </dsp:txBody>
      <dsp:txXfrm>
        <a:off x="2875855" y="3802426"/>
        <a:ext cx="2376289" cy="1188144"/>
      </dsp:txXfrm>
    </dsp:sp>
    <dsp:sp modelId="{034313FA-FB91-48CF-A856-4BDB3AD65202}">
      <dsp:nvSpPr>
        <dsp:cNvPr id="0" name=""/>
        <dsp:cNvSpPr/>
      </dsp:nvSpPr>
      <dsp:spPr>
        <a:xfrm>
          <a:off x="5751165" y="3802426"/>
          <a:ext cx="2376289" cy="1188144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4500" kern="1200" dirty="0"/>
            <a:t>パソコン</a:t>
          </a:r>
        </a:p>
      </dsp:txBody>
      <dsp:txXfrm>
        <a:off x="5751165" y="3802426"/>
        <a:ext cx="2376289" cy="1188144"/>
      </dsp:txXfrm>
    </dsp:sp>
    <dsp:sp modelId="{9B1BA9D1-4389-42FA-8C26-2CB99D659FD4}">
      <dsp:nvSpPr>
        <dsp:cNvPr id="0" name=""/>
        <dsp:cNvSpPr/>
      </dsp:nvSpPr>
      <dsp:spPr>
        <a:xfrm>
          <a:off x="1438200" y="2115261"/>
          <a:ext cx="2376289" cy="118814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4500" kern="1200" dirty="0"/>
            <a:t>ルーター</a:t>
          </a:r>
        </a:p>
      </dsp:txBody>
      <dsp:txXfrm>
        <a:off x="1438200" y="2115261"/>
        <a:ext cx="2376289" cy="11881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Relationship Id="rId2" Target="../diagrams/data1.xml" Type="http://schemas.openxmlformats.org/officeDocument/2006/relationships/diagramData"/>
<Relationship Id="rId3" Target="../diagrams/layout1.xml" Type="http://schemas.openxmlformats.org/officeDocument/2006/relationships/diagramLayout"/>
<Relationship Id="rId4" Target="../diagrams/quickStyle1.xml" Type="http://schemas.openxmlformats.org/officeDocument/2006/relationships/diagramQuickStyle"/>
<Relationship Id="rId5" Target="../diagrams/colors1.xml" Type="http://schemas.openxmlformats.org/officeDocument/2006/relationships/diagramColors"/>
<Relationship Id="rId6" Target="../diagrams/drawing1.xml" Type="http://schemas.microsoft.com/office/2007/relationships/diagramDrawing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図表 1">
            <a:extLst>
              <a:ext uri="{FF2B5EF4-FFF2-40B4-BE49-F238E27FC236}">
                <a16:creationId xmlns:a16="http://schemas.microsoft.com/office/drawing/2014/main" id="{B369246B-0B83-2DF3-F205-C69BCE180E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5601720"/>
              </p:ext>
            </p:extLst>
          </p:nvPr>
        </p:nvGraphicFramePr>
        <p:xfrm>
          <a:off x="2032000" y="1062567"/>
          <a:ext cx="8128000" cy="5418667"/>
        </p:xfrm>
        <a:graphic>
          <a:graphicData uri="http://schemas.openxmlformats.org/drawingml/2006/diagram">
            <dgm:relIds xmlns:dgm="http://schemas.openxmlformats.org/drawingml/2006/diagram" r:cs="rId5" r:dm="rId2" r:lo="rId3" r:qs="rId4"/>
          </a:graphicData>
        </a:graphic>
      </p:graphicFrame>
    </p:spTree>
    <p:extLst>
      <p:ext uri="{BB962C8B-B14F-4D97-AF65-F5344CB8AC3E}">
        <p14:creationId xmlns:p14="http://schemas.microsoft.com/office/powerpoint/2010/main" val="1176046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5</Words>
  <Application>Microsoft Office PowerPoint</Application>
  <PresentationFormat/>
  <Paragraphs>5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