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09A47D-AF94-4F19-BFD9-9C1105F559A9}" v="5" dt="2026-03-18T06:08:47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redo custSel addSld delSld modSld">
      <pc:chgData name="みのり 高坂" userId="b5fa9cee4b4e07da" providerId="LiveId" clId="{FC82D3FC-005F-422E-91BB-CDF96431A7E7}" dt="2026-03-18T06:08:47.822" v="12"/>
      <pc:docMkLst>
        <pc:docMk/>
      </pc:docMkLst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128349938" sldId="256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459972472" sldId="257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1453142428" sldId="258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447990124" sldId="259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612191478" sldId="260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369368297" sldId="261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1528558907" sldId="262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12854791" sldId="263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78806009" sldId="264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179418779" sldId="265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30683695" sldId="266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3201703872" sldId="267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008319019" sldId="268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90211726" sldId="269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594962496" sldId="270"/>
        </pc:sldMkLst>
      </pc:sldChg>
      <pc:sldChg chg="modSp mod">
        <pc:chgData name="みのり 高坂" userId="b5fa9cee4b4e07da" providerId="LiveId" clId="{FC82D3FC-005F-422E-91BB-CDF96431A7E7}" dt="2026-03-18T06:08:47.822" v="12"/>
        <pc:sldMkLst>
          <pc:docMk/>
          <pc:sldMk cId="3197202284" sldId="271"/>
        </pc:sldMkLst>
        <pc:graphicFrameChg chg="mod">
          <ac:chgData name="みのり 高坂" userId="b5fa9cee4b4e07da" providerId="LiveId" clId="{FC82D3FC-005F-422E-91BB-CDF96431A7E7}" dt="2026-03-18T06:08:47.822" v="12"/>
          <ac:graphicFrameMkLst>
            <pc:docMk/>
            <pc:sldMk cId="3197202284" sldId="271"/>
            <ac:graphicFrameMk id="7" creationId="{A45A2F0A-88E1-0F77-EE85-1207334DAB50}"/>
          </ac:graphicFrameMkLst>
        </pc:graphicFrameChg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06:42.629" v="7" actId="47"/>
        <pc:sldMkLst>
          <pc:docMk/>
          <pc:sldMk cId="378259152" sldId="282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505267462" sldId="283"/>
        </pc:sldMkLst>
      </pc:sldChg>
      <pc:sldChg chg="add del">
        <pc:chgData name="みのり 高坂" userId="b5fa9cee4b4e07da" providerId="LiveId" clId="{FC82D3FC-005F-422E-91BB-CDF96431A7E7}" dt="2026-03-18T06:06:13.902" v="4" actId="47"/>
        <pc:sldMkLst>
          <pc:docMk/>
          <pc:sldMk cId="2234362426" sldId="284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anchor="ctr" anchorCtr="1" rot="0" spcFirstLastPara="1" vert="horz" vertOverflow="ellipsis" wrap="square"/>
          <a:lstStyle/>
          <a:p>
            <a:pPr>
              <a:defRPr b="0" baseline="0" i="0" kern="1200" spc="0" strike="noStrike" sz="1862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/>
              <a:t>店舗別売上表</a:t>
            </a:r>
          </a:p>
        </c:rich>
      </c:tx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pc="0" strike="noStrike" sz="1862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02-4DE2-8FE5-212FB1D0249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02-4DE2-8FE5-212FB1D0249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カテゴリ 1</c:v>
                </c:pt>
                <c:pt idx="1">
                  <c:v>カテゴリ 2</c:v>
                </c:pt>
                <c:pt idx="2">
                  <c:v>カテゴリ 3</c:v>
                </c:pt>
                <c:pt idx="3">
                  <c:v>カテゴリ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B02-4DE2-8FE5-212FB1D024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0985727"/>
        <c:axId val="833329967"/>
      </c:barChart>
      <c:catAx>
        <c:axId val="850985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algn="ctr" cap="flat" cmpd="sng" w="9525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33329967"/>
        <c:crosses val="autoZero"/>
        <c:auto val="1"/>
        <c:lblAlgn val="ctr"/>
        <c:lblOffset val="100"/>
        <c:noMultiLvlLbl val="0"/>
      </c:catAx>
      <c:valAx>
        <c:axId val="833329967"/>
        <c:scaling>
          <c:orientation val="minMax"/>
        </c:scaling>
        <c:delete val="0"/>
        <c:axPos val="l"/>
        <c:majorGridlines>
          <c:spPr>
            <a:ln algn="ctr" cap="flat" cmpd="sng" w="9525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anchor="ctr" anchorCtr="1" rot="-60000000" spcFirstLastPara="1" vert="horz" vertOverflow="ellipsis" wrap="square"/>
          <a:lstStyle/>
          <a:p>
            <a:pPr>
              <a:defRPr b="0" baseline="0" i="0" kern="1200" strike="noStrike" sz="1197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509857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197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../charts/chart1.xml" Type="http://schemas.openxmlformats.org/officeDocument/2006/relationships/char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グラフ 6">
            <a:extLst>
              <a:ext uri="{FF2B5EF4-FFF2-40B4-BE49-F238E27FC236}">
                <a16:creationId xmlns:a16="http://schemas.microsoft.com/office/drawing/2014/main" id="{A45A2F0A-88E1-0F77-EE85-1207334DAB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238311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  <p:extLst>
      <p:ext uri="{BB962C8B-B14F-4D97-AF65-F5344CB8AC3E}">
        <p14:creationId xmlns:p14="http://schemas.microsoft.com/office/powerpoint/2010/main" val="319720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14479</TotalTime>
  <Words>3</Words>
  <Application>Microsoft Office PowerPoint</Application>
  <PresentationFormat/>
  <Paragraphs>1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