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3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 modSld">
      <pc:chgData name="みのり 高坂" userId="b5fa9cee4b4e07da" providerId="LiveId" clId="{FC82D3FC-005F-422E-91BB-CDF96431A7E7}" dt="2026-03-18T05:49:05.833" v="2" actId="11529"/>
      <pc:docMkLst>
        <pc:docMk/>
      </pc:docMkLst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1528558907" sldId="262"/>
        </pc:sldMkLst>
      </pc:sldChg>
      <pc:sldChg chg="addSp mod">
        <pc:chgData name="みのり 高坂" userId="b5fa9cee4b4e07da" providerId="LiveId" clId="{FC82D3FC-005F-422E-91BB-CDF96431A7E7}" dt="2026-03-18T05:49:05.833" v="2" actId="11529"/>
        <pc:sldMkLst>
          <pc:docMk/>
          <pc:sldMk cId="2512854791" sldId="263"/>
        </pc:sldMkLst>
        <pc:cxnChg chg="add">
          <ac:chgData name="みのり 高坂" userId="b5fa9cee4b4e07da" providerId="LiveId" clId="{FC82D3FC-005F-422E-91BB-CDF96431A7E7}" dt="2026-03-18T05:49:05.833" v="2" actId="11529"/>
          <ac:cxnSpMkLst>
            <pc:docMk/>
            <pc:sldMk cId="2512854791" sldId="263"/>
            <ac:cxnSpMk id="3" creationId="{B8A6021C-7D29-E999-BE4B-2E943B6EC581}"/>
          </ac:cxnSpMkLst>
        </pc:cxnChg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C99E608-2E4D-583D-6E95-91203A74C9E9}"/>
              </a:ext>
            </a:extLst>
          </p:cNvPr>
          <p:cNvSpPr/>
          <p:nvPr/>
        </p:nvSpPr>
        <p:spPr>
          <a:xfrm>
            <a:off x="4812632" y="962526"/>
            <a:ext cx="2478505" cy="8542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altLang="en-US" dirty="0" kumimoji="1" lang="ja-JP"/>
              <a:t>サーバー</a:t>
            </a:r>
            <a:r>
              <a:rPr altLang="ja-JP" dirty="0" kumimoji="1" lang="en-US"/>
              <a:t>1</a:t>
            </a:r>
            <a:endParaRPr altLang="en-US" dirty="0" kumimoji="1" lang="ja-JP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1BD3714-FD8E-7AE4-8451-BA864924564C}"/>
              </a:ext>
            </a:extLst>
          </p:cNvPr>
          <p:cNvSpPr/>
          <p:nvPr/>
        </p:nvSpPr>
        <p:spPr>
          <a:xfrm>
            <a:off x="4812632" y="2622884"/>
            <a:ext cx="2478505" cy="8542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altLang="en-US" dirty="0" kumimoji="1" lang="ja-JP"/>
              <a:t>ルーター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E6F1A93-9D1D-FBC6-8941-9AE049022BD5}"/>
              </a:ext>
            </a:extLst>
          </p:cNvPr>
          <p:cNvSpPr/>
          <p:nvPr/>
        </p:nvSpPr>
        <p:spPr>
          <a:xfrm>
            <a:off x="4812632" y="4283242"/>
            <a:ext cx="2478505" cy="8542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altLang="en-US" dirty="0" kumimoji="1" lang="ja-JP"/>
              <a:t>サーバー</a:t>
            </a:r>
            <a:r>
              <a:rPr altLang="ja-JP" dirty="0" kumimoji="1" lang="en-US"/>
              <a:t>2</a:t>
            </a:r>
            <a:endParaRPr altLang="en-US" dirty="0" kumimoji="1" lang="ja-JP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0928783-35F1-5757-989B-49DC602DACBE}"/>
              </a:ext>
            </a:extLst>
          </p:cNvPr>
          <p:cNvCxnSpPr>
            <a:stCxn id="6" idx="2"/>
            <a:endCxn id="7" idx="0"/>
          </p:cNvCxnSpPr>
          <p:nvPr/>
        </p:nvCxnSpPr>
        <p:spPr>
          <a:xfrm>
            <a:off x="6051885" y="1816768"/>
            <a:ext cx="0" cy="8061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06F531D9-E6F3-5708-E27B-9C21A637140F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6051885" y="3272589"/>
            <a:ext cx="0" cy="10106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B8A6021C-7D29-E999-BE4B-2E943B6EC581}"/>
              </a:ext>
            </a:extLst>
          </p:cNvPr>
          <p:cNvCxnSpPr/>
          <p:nvPr/>
        </p:nvCxnSpPr>
        <p:spPr>
          <a:xfrm>
            <a:off x="1072444" y="1388533"/>
            <a:ext cx="278835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2854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5</Words>
  <Application>Microsoft Office PowerPoint</Application>
  <PresentationFormat/>
  <Paragraphs>3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