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7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custSel delSld modSld">
      <pc:chgData name="みのり 高坂" userId="b5fa9cee4b4e07da" providerId="LiveId" clId="{FC82D3FC-005F-422E-91BB-CDF96431A7E7}" dt="2026-03-18T05:56:19.438" v="3" actId="478"/>
      <pc:docMkLst>
        <pc:docMk/>
      </pc:docMkLst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30683695" sldId="266"/>
        </pc:sldMkLst>
      </pc:sldChg>
      <pc:sldChg chg="delSp modSp mod">
        <pc:chgData name="みのり 高坂" userId="b5fa9cee4b4e07da" providerId="LiveId" clId="{FC82D3FC-005F-422E-91BB-CDF96431A7E7}" dt="2026-03-18T05:56:19.438" v="3" actId="478"/>
        <pc:sldMkLst>
          <pc:docMk/>
          <pc:sldMk cId="3201703872" sldId="267"/>
        </pc:sldMkLst>
        <pc:picChg chg="mod">
          <ac:chgData name="みのり 高坂" userId="b5fa9cee4b4e07da" providerId="LiveId" clId="{FC82D3FC-005F-422E-91BB-CDF96431A7E7}" dt="2026-03-18T05:55:48.097" v="2" actId="2085"/>
          <ac:picMkLst>
            <pc:docMk/>
            <pc:sldMk cId="3201703872" sldId="267"/>
            <ac:picMk id="3" creationId="{1C298746-38C6-F822-8CB5-73EC860F30C3}"/>
          </ac:picMkLst>
        </pc:picChg>
        <pc:picChg chg="del mod">
          <ac:chgData name="みのり 高坂" userId="b5fa9cee4b4e07da" providerId="LiveId" clId="{FC82D3FC-005F-422E-91BB-CDF96431A7E7}" dt="2026-03-18T05:56:19.438" v="3" actId="478"/>
          <ac:picMkLst>
            <pc:docMk/>
            <pc:sldMk cId="3201703872" sldId="267"/>
            <ac:picMk id="4" creationId="{BA5DAD89-DD72-2F24-8B92-2B0A26B734F8}"/>
          </ac:picMkLst>
        </pc:picChg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media/image1.pn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C298746-38C6-F822-8CB5-73EC860F3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136" y="721896"/>
            <a:ext cx="8799728" cy="375821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1703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