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4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custSel delSld modSld">
      <pc:chgData name="みのり 高坂" userId="b5fa9cee4b4e07da" providerId="LiveId" clId="{FC82D3FC-005F-422E-91BB-CDF96431A7E7}" dt="2026-03-18T05:51:11.762" v="24" actId="478"/>
      <pc:docMkLst>
        <pc:docMk/>
      </pc:docMkLst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2512854791" sldId="263"/>
        </pc:sldMkLst>
      </pc:sldChg>
      <pc:sldChg chg="addSp delSp modSp mod">
        <pc:chgData name="みのり 高坂" userId="b5fa9cee4b4e07da" providerId="LiveId" clId="{FC82D3FC-005F-422E-91BB-CDF96431A7E7}" dt="2026-03-18T05:51:11.762" v="24" actId="478"/>
        <pc:sldMkLst>
          <pc:docMk/>
          <pc:sldMk cId="278806009" sldId="264"/>
        </pc:sldMkLst>
        <pc:spChg chg="add mod ord">
          <ac:chgData name="みのり 高坂" userId="b5fa9cee4b4e07da" providerId="LiveId" clId="{FC82D3FC-005F-422E-91BB-CDF96431A7E7}" dt="2026-03-18T05:51:09.594" v="23" actId="167"/>
          <ac:spMkLst>
            <pc:docMk/>
            <pc:sldMk cId="278806009" sldId="264"/>
            <ac:spMk id="3" creationId="{53098EC6-BBEA-48EF-1C74-7DC42AF2364C}"/>
          </ac:spMkLst>
        </pc:spChg>
        <pc:spChg chg="del">
          <ac:chgData name="みのり 高坂" userId="b5fa9cee4b4e07da" providerId="LiveId" clId="{FC82D3FC-005F-422E-91BB-CDF96431A7E7}" dt="2026-03-18T05:51:11.762" v="24" actId="478"/>
          <ac:spMkLst>
            <pc:docMk/>
            <pc:sldMk cId="278806009" sldId="264"/>
            <ac:spMk id="4" creationId="{33BD36DA-A275-9A9A-54BD-6EB12E4877FC}"/>
          </ac:spMkLst>
        </pc:spChg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楕円 2">
            <a:extLst>
              <a:ext uri="{FF2B5EF4-FFF2-40B4-BE49-F238E27FC236}">
                <a16:creationId xmlns:a16="http://schemas.microsoft.com/office/drawing/2014/main" id="{53098EC6-BBEA-48EF-1C74-7DC42AF2364C}"/>
              </a:ext>
            </a:extLst>
          </p:cNvPr>
          <p:cNvSpPr/>
          <p:nvPr/>
        </p:nvSpPr>
        <p:spPr>
          <a:xfrm>
            <a:off x="7784430" y="2407950"/>
            <a:ext cx="2454443" cy="1394028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altLang="en-US" dirty="0" lang="ja-JP"/>
              <a:t>ルーター</a:t>
            </a:r>
            <a:endParaRPr altLang="en-US" dirty="0" kumimoji="1" lang="ja-JP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8723DA1-3A2A-957F-5CAF-4A43901B41EA}"/>
              </a:ext>
            </a:extLst>
          </p:cNvPr>
          <p:cNvSpPr/>
          <p:nvPr/>
        </p:nvSpPr>
        <p:spPr>
          <a:xfrm>
            <a:off x="1852863" y="2117558"/>
            <a:ext cx="3561348" cy="187692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altLang="en-US" b="1" dirty="0" kumimoji="1" lang="ja-JP" sz="4000"/>
              <a:t>サーバー</a:t>
            </a:r>
          </a:p>
        </p:txBody>
      </p:sp>
    </p:spTree>
    <p:extLst>
      <p:ext uri="{BB962C8B-B14F-4D97-AF65-F5344CB8AC3E}">
        <p14:creationId xmlns:p14="http://schemas.microsoft.com/office/powerpoint/2010/main" val="278806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14477</TotalTime>
  <Words>2</Words>
  <Application>Microsoft Office PowerPoint</Application>
  <PresentationFormat/>
  <Paragraphs>2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