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1E6525-126F-4F8F-A51C-17B9A7231DCF}" v="4" dt="2026-03-18T06:18:16.1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962" y="96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delSld modSld modMainMaster">
      <pc:chgData name="みのり 高坂" userId="b5fa9cee4b4e07da" providerId="LiveId" clId="{FC82D3FC-005F-422E-91BB-CDF96431A7E7}" dt="2026-03-18T06:20:13.686" v="25" actId="12"/>
      <pc:docMkLst>
        <pc:docMk/>
      </pc:docMkLst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1176046185" sldId="272"/>
        </pc:sldMkLst>
      </pc:sldChg>
      <pc:sldChg chg="addSp modSp mod">
        <pc:chgData name="みのり 高坂" userId="b5fa9cee4b4e07da" providerId="LiveId" clId="{FC82D3FC-005F-422E-91BB-CDF96431A7E7}" dt="2026-03-18T06:18:26.293" v="24" actId="12"/>
        <pc:sldMkLst>
          <pc:docMk/>
          <pc:sldMk cId="2625137601" sldId="273"/>
        </pc:sldMkLst>
        <pc:spChg chg="add mod">
          <ac:chgData name="みのり 高坂" userId="b5fa9cee4b4e07da" providerId="LiveId" clId="{FC82D3FC-005F-422E-91BB-CDF96431A7E7}" dt="2026-03-18T06:18:16.123" v="21" actId="767"/>
          <ac:spMkLst>
            <pc:docMk/>
            <pc:sldMk cId="2625137601" sldId="273"/>
            <ac:spMk id="2" creationId="{DA644DA6-6B31-B7F6-67A0-CC6C19B9E09A}"/>
          </ac:spMkLst>
        </pc:spChg>
        <pc:spChg chg="mod">
          <ac:chgData name="みのり 高坂" userId="b5fa9cee4b4e07da" providerId="LiveId" clId="{FC82D3FC-005F-422E-91BB-CDF96431A7E7}" dt="2026-03-18T06:18:26.293" v="24" actId="12"/>
          <ac:spMkLst>
            <pc:docMk/>
            <pc:sldMk cId="2625137601" sldId="273"/>
            <ac:spMk id="5" creationId="{1D581837-3AB0-5033-C285-D8729D37883C}"/>
          </ac:spMkLst>
        </pc:spChg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7:24.566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7:19.858" v="0" actId="47"/>
        <pc:sldMkLst>
          <pc:docMk/>
          <pc:sldMk cId="2234362426" sldId="284"/>
        </pc:sldMkLst>
      </pc:sldChg>
      <pc:sldMasterChg chg="modSldLayout">
        <pc:chgData name="みのり 高坂" userId="b5fa9cee4b4e07da" providerId="LiveId" clId="{FC82D3FC-005F-422E-91BB-CDF96431A7E7}" dt="2026-03-18T06:20:13.686" v="25" actId="12"/>
        <pc:sldMasterMkLst>
          <pc:docMk/>
          <pc:sldMasterMk cId="4277382880" sldId="2147483648"/>
        </pc:sldMasterMkLst>
        <pc:sldLayoutChg chg="modSp mod">
          <pc:chgData name="みのり 高坂" userId="b5fa9cee4b4e07da" providerId="LiveId" clId="{FC82D3FC-005F-422E-91BB-CDF96431A7E7}" dt="2026-03-18T06:20:13.686" v="25" actId="12"/>
          <pc:sldLayoutMkLst>
            <pc:docMk/>
            <pc:sldMasterMk cId="4277382880" sldId="2147483648"/>
            <pc:sldLayoutMk cId="866932298" sldId="2147483650"/>
          </pc:sldLayoutMkLst>
          <pc:spChg chg="mod">
            <ac:chgData name="みのり 高坂" userId="b5fa9cee4b4e07da" providerId="LiveId" clId="{FC82D3FC-005F-422E-91BB-CDF96431A7E7}" dt="2026-03-18T06:20:13.686" v="25" actId="12"/>
            <ac:spMkLst>
              <pc:docMk/>
              <pc:sldMasterMk cId="4277382880" sldId="2147483648"/>
              <pc:sldLayoutMk cId="866932298" sldId="2147483650"/>
              <ac:spMk id="3" creationId="{F38DBBF8-937A-0191-6083-C17E857203EA}"/>
            </ac:spMkLst>
          </pc:spChg>
        </pc:sldLayoutChg>
      </pc:sldMaster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0" panose="020B0604020202020204" pitchFamily="34" typeface="Arial"/>
              <a:buChar char="•"/>
              <a:defRPr/>
            </a:lvl1pPr>
            <a:lvl2pPr>
              <a:buFont charset="0" panose="020B0604020202020204" pitchFamily="34" typeface="Arial"/>
              <a:buChar char="•"/>
              <a:defRPr/>
            </a:lvl2pPr>
            <a:lvl3pPr>
              <a:buFont charset="0" panose="020B0604020202020204" pitchFamily="34" typeface="Arial"/>
              <a:buChar char="•"/>
              <a:defRPr/>
            </a:lvl3pPr>
            <a:lvl4pPr>
              <a:buFont charset="0" panose="020B0604020202020204" pitchFamily="34" typeface="Arial"/>
              <a:buChar char="•"/>
              <a:defRPr/>
            </a:lvl4pPr>
            <a:lvl5pPr>
              <a:buFont charset="0" panose="020B0604020202020204" pitchFamily="34" typeface="Arial"/>
              <a:buChar char="•"/>
              <a:defRPr/>
            </a:lvl5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888868C0-0404-BD18-5D75-D2CC32032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lang="ja-JP" sz="4000"/>
              <a:t>業務改善プロジェクトの進行状況について</a:t>
            </a:r>
          </a:p>
        </p:txBody>
      </p:sp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1D581837-3AB0-5033-C285-D8729D3788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 fontScale="92500" lnSpcReduction="10000"/>
          </a:bodyPr>
          <a:lstStyle/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本プロジェクトでは、各部門における業務手順の見直しと、情報共有体制の強化を目的として、</a:t>
            </a:r>
            <a:r>
              <a:rPr altLang="ja-JP" dirty="0" lang="en-US"/>
              <a:t>2</a:t>
            </a:r>
            <a:r>
              <a:rPr altLang="en-US" dirty="0" lang="ja-JP"/>
              <a:t>月より段階的な改善活動を進めている。現時点では、主要</a:t>
            </a:r>
            <a:r>
              <a:rPr altLang="ja-JP" dirty="0" lang="en-US"/>
              <a:t>5</a:t>
            </a:r>
            <a:r>
              <a:rPr altLang="en-US" dirty="0" lang="ja-JP"/>
              <a:t>部門に対してヒアリングを実施し、業務フローの可視化と課題抽出を完了した段階である。</a:t>
            </a:r>
          </a:p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特に、資料管理に関するルールの不統一や、担当者間での認識のずれが複数の部門で確認されており、これらは業務効率の低下につながる要因として重要視されている。また、既存の手順書が更新されないまま運用されているケースも散見され、情報の正確性を担保する仕組みづくりが急務となっている。</a:t>
            </a:r>
          </a:p>
          <a:p>
            <a:pPr>
              <a:buFont charset="0" panose="020B0604020202020204" pitchFamily="34" typeface="Arial"/>
              <a:buChar char="•"/>
            </a:pPr>
            <a:r>
              <a:rPr altLang="en-US" dirty="0" lang="ja-JP"/>
              <a:t>今後は、抽出された課題をもとに改善案を整理し、</a:t>
            </a:r>
            <a:r>
              <a:rPr altLang="ja-JP" dirty="0" lang="en-US"/>
              <a:t>3</a:t>
            </a:r>
            <a:r>
              <a:rPr altLang="en-US" dirty="0" lang="ja-JP"/>
              <a:t>月末までに各部門へフィードバックを行う予定である。併せて、文書管理ルールの統一化や、更新履歴の明確化など、組織全体で取り組むべき基盤整備についても検討を進めていく。</a:t>
            </a:r>
          </a:p>
        </p:txBody>
      </p:sp>
    </p:spTree>
    <p:extLst>
      <p:ext uri="{BB962C8B-B14F-4D97-AF65-F5344CB8AC3E}">
        <p14:creationId xmlns:p14="http://schemas.microsoft.com/office/powerpoint/2010/main" val="2625137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202</Words>
  <Application>Microsoft Office PowerPoint</Application>
  <PresentationFormat/>
  <Paragraphs>4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業務改善プロジェクトの進行状況について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