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3" autoAdjust="0"/>
    <p:restoredTop sz="94660"/>
  </p:normalViewPr>
  <p:slideViewPr>
    <p:cSldViewPr snapToGrid="0">
      <p:cViewPr varScale="1">
        <p:scale>
          <a:sx n="60" d="100"/>
          <a:sy n="60" d="100"/>
        </p:scale>
        <p:origin x="24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presProps.xml" Type="http://schemas.openxmlformats.org/officeDocument/2006/relationships/presProps"/>
<Relationship Id="rId4" Target="viewProps.xml" Type="http://schemas.openxmlformats.org/officeDocument/2006/relationships/viewProps"/>
<Relationship Id="rId5" Target="theme/theme1.xml" Type="http://schemas.openxmlformats.org/officeDocument/2006/relationships/theme"/>
<Relationship Id="rId6" Target="tableStyles.xml" Type="http://schemas.openxmlformats.org/officeDocument/2006/relationships/tableStyles"/>
</Relationships>
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18BC4C-21D6-B204-A73D-083C27E48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23C523C-44A6-D73C-9259-7335E19A1DA3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9F82D8A-B918-B74B-1771-EEBE3F282001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ACFD7B-158C-9F20-13D5-B4F20CEDD63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EB5F06-CC02-D5DA-6584-E06A284C6E55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333392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4C5B337-E092-6AEB-A8C2-42D0712C0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DF2933E-47E2-CDD5-ACA7-2B184C6EC243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796676-C752-56F6-F43E-98416C37323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5391C6F-644F-557B-E248-6B1548341CE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EA19B7-313B-3D55-6ED8-BCA9FB1C094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25468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3298AC9-3792-184E-586C-B56BFAEC50C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F9A197B-8E44-FA87-2141-7835F0E0CEB1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6745496-5627-BAA4-1144-CC6D07EF6F2A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846A6E4-C188-AA5B-3185-EB9098E6F3D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29A754F-BE0E-48EA-E75C-B8D7A40C5DB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01269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F49B6F-CFF5-E38B-0D15-D926D8C7E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4E5CC6A-8E9C-447C-8BDB-DF6354DA5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0F0EBA7-6643-77B3-1478-905D64BDF2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CD26B0-2E9B-ED14-CC2C-97BFF4C6CB8D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FD06C18-9FFE-F3A0-92DE-A590F3C7F645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877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A1BE6F-53C6-AD5B-01D1-27BECE30E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02DB8EA-95A7-8EAF-40D5-33F8524DA678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D79399-6B9D-9813-1914-9E0FF8F8B43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3AF6E94-C190-4F11-B308-1F2D883D667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35CC892-D36E-0095-69AF-85CA19F50FD5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33064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8B513D-8A97-5FD9-7759-CC651B531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65933F-5A07-0791-7822-E2FF308E493C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13F57AF-7A70-DACB-DBEA-7CDFB553F0E7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B64E529-AC24-1589-8C64-94973924F84E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8C8D822-A9C4-4E52-E849-380B3CD4A99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96B3121-019F-8A24-59F7-28F7D98EDA5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7184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E01D8F-69B7-BCA5-FDE1-C81E3AA09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D8EA96B-F91C-4276-6E48-6B470B54B51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BD94733-2730-2F4C-4709-B3345424FBC3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0547493-C000-E1B5-E21A-3C263B5F9F40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0C89C1D-A159-118A-63AF-25A21BD3699D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643AA0F-D1EF-1337-4706-0171D73A868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3F1C06E9-BC5A-273E-1E7F-539790EAAF0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EEAB962-0246-E1CF-EB91-05A299654DA4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698449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81BEAD2-C096-4A5C-425C-7480541D2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BF819C2-322F-5D71-118A-1E316CE12631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D408C99-5A1C-E59A-A0E9-7C54C802626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0B73A17-5945-4B5E-A031-723B78D32B9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960477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77C8D0D-FE4B-566E-1496-1F2308BD474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40A35CA-448E-0F95-4379-358712E5822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41863F7-D628-1D0D-BF5B-0847CBB9B36E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128930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0FF5AB-E200-1E74-B88C-51908E630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F3219AE-DA9D-EB16-374B-0BDE0345F4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014DC3-B721-ED3A-AEFA-56C0E34C0F2E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DF7B43C-BB46-8AC4-9260-EB2CAB176DDD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FD1E15-1271-2AA7-F335-62D361E9694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4D31C63-43B5-5A47-A4F2-9D27635BA15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13199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AC61849-7EF7-38A4-67DE-FB792C2A2B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D8FE265D-8665-CB94-7DF8-4C871FE79265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59C42CE-1843-9C37-C1F3-F2269AEFC97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6E77A0-4344-2DDC-6CDE-2F866C13F3B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5BB13BE-BEB9-E9D9-05AE-AAD0115DDFE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4FEB53E-4F2E-698D-AFF4-55CFE85E711E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111573188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9CBCC52-41C3-74D1-4E13-A8D93524E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486B715-7D5B-8FA3-D31C-70DA9BCDB924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B83A4AB-4E29-EBD1-3223-B02852C5A744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01F0A5-8644-44F2-8E17-3BCA2FBE2BDF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2FC1966-0C7B-F614-500F-8E3835FCF9B8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96A1AC5-076B-5B5C-8DCB-14F1E0AF5B13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F7EABE-D438-4A92-92C9-94FD79C0055D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86931778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1E6D9C-D517-363A-F8D3-9B3AF2E68D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9060B01-E9ED-47BF-02C4-D9353905970D}"/>
              </a:ext>
            </a:extLst>
          </p:cNvPr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734680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5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  <Templat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