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image/vnd.ms-photo" Extension="wdp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67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delSld modSld">
      <pc:chgData name="みのり 高坂" userId="b5fa9cee4b4e07da" providerId="LiveId" clId="{FC82D3FC-005F-422E-91BB-CDF96431A7E7}" dt="2026-03-18T05:55:48.097" v="2" actId="2085"/>
      <pc:docMkLst>
        <pc:docMk/>
      </pc:docMkLst>
      <pc:sldChg chg="del">
        <pc:chgData name="みのり 高坂" userId="b5fa9cee4b4e07da" providerId="LiveId" clId="{FC82D3FC-005F-422E-91BB-CDF96431A7E7}" dt="2026-03-18T05:55:15.057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5:55:15.057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5:55:15.057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5:55:15.057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5:55:15.057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5:55:15.057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5:55:15.057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5:55:15.057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5:55:15.057" v="0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5:55:15.057" v="0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5:55:15.057" v="0" actId="47"/>
        <pc:sldMkLst>
          <pc:docMk/>
          <pc:sldMk cId="230683695" sldId="266"/>
        </pc:sldMkLst>
      </pc:sldChg>
      <pc:sldChg chg="modSp mod">
        <pc:chgData name="みのり 高坂" userId="b5fa9cee4b4e07da" providerId="LiveId" clId="{FC82D3FC-005F-422E-91BB-CDF96431A7E7}" dt="2026-03-18T05:55:48.097" v="2" actId="2085"/>
        <pc:sldMkLst>
          <pc:docMk/>
          <pc:sldMk cId="3201703872" sldId="267"/>
        </pc:sldMkLst>
        <pc:picChg chg="mod">
          <ac:chgData name="みのり 高坂" userId="b5fa9cee4b4e07da" providerId="LiveId" clId="{FC82D3FC-005F-422E-91BB-CDF96431A7E7}" dt="2026-03-18T05:55:48.097" v="2" actId="2085"/>
          <ac:picMkLst>
            <pc:docMk/>
            <pc:sldMk cId="3201703872" sldId="267"/>
            <ac:picMk id="3" creationId="{1C298746-38C6-F822-8CB5-73EC860F30C3}"/>
          </ac:picMkLst>
        </pc:picChg>
        <pc:picChg chg="mod">
          <ac:chgData name="みのり 高坂" userId="b5fa9cee4b4e07da" providerId="LiveId" clId="{FC82D3FC-005F-422E-91BB-CDF96431A7E7}" dt="2026-03-18T05:55:48.097" v="2" actId="2085"/>
          <ac:picMkLst>
            <pc:docMk/>
            <pc:sldMk cId="3201703872" sldId="267"/>
            <ac:picMk id="4" creationId="{BA5DAD89-DD72-2F24-8B92-2B0A26B734F8}"/>
          </ac:picMkLst>
        </pc:picChg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5:55:18.472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5:55:15.057" v="0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5:55:15.057" v="0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Relationship Id="rId2" Target="../media/image1.png" Type="http://schemas.openxmlformats.org/officeDocument/2006/relationships/image"/>
<Relationship Id="rId3" Target="../media/image2.png" Type="http://schemas.openxmlformats.org/officeDocument/2006/relationships/image"/>
<Relationship Id="rId4" Target="../media/hdphoto1.wdp" Type="http://schemas.microsoft.com/office/2007/relationships/hdphoto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1C298746-38C6-F822-8CB5-73EC860F30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136" y="721896"/>
            <a:ext cx="8799728" cy="3758217"/>
          </a:xfrm>
          <a:prstGeom prst="rect">
            <a:avLst/>
          </a:prstGeom>
          <a:ln>
            <a:noFill/>
          </a:ln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BA5DAD89-DD72-2F24-8B92-2B0A26B734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5434" l="32091" r="46064" t="50189"/>
          <a:stretch>
            <a:fillRect/>
          </a:stretch>
        </p:blipFill>
        <p:spPr>
          <a:xfrm>
            <a:off x="4520045" y="2608118"/>
            <a:ext cx="1922320" cy="540327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17038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0</Words>
  <Application>Microsoft Office PowerPoint</Application>
  <PresentationFormat/>
  <Paragraphs>0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